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9"/>
  </p:notesMasterIdLst>
  <p:sldIdLst>
    <p:sldId id="256" r:id="rId2"/>
    <p:sldId id="285" r:id="rId3"/>
    <p:sldId id="274" r:id="rId4"/>
    <p:sldId id="289" r:id="rId5"/>
    <p:sldId id="292" r:id="rId6"/>
    <p:sldId id="270" r:id="rId7"/>
    <p:sldId id="286" r:id="rId8"/>
    <p:sldId id="276" r:id="rId9"/>
    <p:sldId id="287" r:id="rId10"/>
    <p:sldId id="258" r:id="rId11"/>
    <p:sldId id="278" r:id="rId12"/>
    <p:sldId id="279" r:id="rId13"/>
    <p:sldId id="280" r:id="rId14"/>
    <p:sldId id="261" r:id="rId15"/>
    <p:sldId id="283" r:id="rId16"/>
    <p:sldId id="284" r:id="rId17"/>
    <p:sldId id="296" r:id="rId18"/>
    <p:sldId id="297" r:id="rId19"/>
    <p:sldId id="288" r:id="rId20"/>
    <p:sldId id="290" r:id="rId21"/>
    <p:sldId id="291" r:id="rId22"/>
    <p:sldId id="269" r:id="rId23"/>
    <p:sldId id="281" r:id="rId24"/>
    <p:sldId id="282" r:id="rId25"/>
    <p:sldId id="265" r:id="rId26"/>
    <p:sldId id="267" r:id="rId27"/>
    <p:sldId id="29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6A4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7" d="100"/>
          <a:sy n="47" d="100"/>
        </p:scale>
        <p:origin x="12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E05E4E-8DEE-43DE-920E-90EC8BE5344A}" type="datetimeFigureOut">
              <a:rPr lang="en-US" smtClean="0"/>
              <a:t>3/15/2015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0E4E6F-298D-47DF-8016-2E32C90B1499}" type="slidenum">
              <a:rPr lang="en-US" smtClean="0"/>
              <a:t>‹#›</a:t>
            </a:fld>
            <a:endParaRPr lang="en-US"/>
          </a:p>
        </p:txBody>
      </p:sp>
    </p:spTree>
    <p:extLst>
      <p:ext uri="{BB962C8B-B14F-4D97-AF65-F5344CB8AC3E}">
        <p14:creationId xmlns:p14="http://schemas.microsoft.com/office/powerpoint/2010/main" val="163610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844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600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28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830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116632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242837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460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1118388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6100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3429221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1252996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362641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280280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41D83-48DD-4175-B1FC-E71AA504E3C3}" type="datetimeFigureOut">
              <a:rPr lang="en-US" smtClean="0"/>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3470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41D83-48DD-4175-B1FC-E71AA504E3C3}"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256751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41D83-48DD-4175-B1FC-E71AA504E3C3}" type="datetimeFigureOut">
              <a:rPr lang="en-US" smtClean="0"/>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116486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941D83-48DD-4175-B1FC-E71AA504E3C3}" type="datetimeFigureOut">
              <a:rPr lang="en-US" smtClean="0"/>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308462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41D83-48DD-4175-B1FC-E71AA504E3C3}" type="datetimeFigureOut">
              <a:rPr lang="en-US" smtClean="0"/>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384344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41D83-48DD-4175-B1FC-E71AA504E3C3}"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109183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41D83-48DD-4175-B1FC-E71AA504E3C3}" type="datetimeFigureOut">
              <a:rPr lang="en-US" smtClean="0"/>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ED729-CD0F-48B9-9BB1-DF8CC4B4A1E9}" type="slidenum">
              <a:rPr lang="en-US" smtClean="0"/>
              <a:t>‹#›</a:t>
            </a:fld>
            <a:endParaRPr lang="en-US"/>
          </a:p>
        </p:txBody>
      </p:sp>
    </p:spTree>
    <p:extLst>
      <p:ext uri="{BB962C8B-B14F-4D97-AF65-F5344CB8AC3E}">
        <p14:creationId xmlns:p14="http://schemas.microsoft.com/office/powerpoint/2010/main" val="82402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941D83-48DD-4175-B1FC-E71AA504E3C3}" type="datetimeFigureOut">
              <a:rPr lang="en-US" smtClean="0"/>
              <a:t>3/15/2015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7AED729-CD0F-48B9-9BB1-DF8CC4B4A1E9}" type="slidenum">
              <a:rPr lang="en-US" smtClean="0"/>
              <a:t>‹#›</a:t>
            </a:fld>
            <a:endParaRPr lang="en-US"/>
          </a:p>
        </p:txBody>
      </p:sp>
    </p:spTree>
    <p:extLst>
      <p:ext uri="{BB962C8B-B14F-4D97-AF65-F5344CB8AC3E}">
        <p14:creationId xmlns:p14="http://schemas.microsoft.com/office/powerpoint/2010/main" val="279010055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17" Type="http://schemas.openxmlformats.org/officeDocument/2006/relationships/tags" Target="../tags/tag117.xml"/><Relationship Id="rId21" Type="http://schemas.openxmlformats.org/officeDocument/2006/relationships/tags" Target="../tags/tag21.xml"/><Relationship Id="rId42" Type="http://schemas.openxmlformats.org/officeDocument/2006/relationships/tags" Target="../tags/tag42.xml"/><Relationship Id="rId63" Type="http://schemas.openxmlformats.org/officeDocument/2006/relationships/tags" Target="../tags/tag63.xml"/><Relationship Id="rId84" Type="http://schemas.openxmlformats.org/officeDocument/2006/relationships/tags" Target="../tags/tag84.xml"/><Relationship Id="rId138" Type="http://schemas.openxmlformats.org/officeDocument/2006/relationships/tags" Target="../tags/tag138.xml"/><Relationship Id="rId107" Type="http://schemas.openxmlformats.org/officeDocument/2006/relationships/tags" Target="../tags/tag107.xml"/><Relationship Id="rId11" Type="http://schemas.openxmlformats.org/officeDocument/2006/relationships/tags" Target="../tags/tag11.xml"/><Relationship Id="rId32" Type="http://schemas.openxmlformats.org/officeDocument/2006/relationships/tags" Target="../tags/tag32.xml"/><Relationship Id="rId53" Type="http://schemas.openxmlformats.org/officeDocument/2006/relationships/tags" Target="../tags/tag53.xml"/><Relationship Id="rId74" Type="http://schemas.openxmlformats.org/officeDocument/2006/relationships/tags" Target="../tags/tag74.xml"/><Relationship Id="rId128" Type="http://schemas.openxmlformats.org/officeDocument/2006/relationships/tags" Target="../tags/tag128.xml"/><Relationship Id="rId149" Type="http://schemas.openxmlformats.org/officeDocument/2006/relationships/tags" Target="../tags/tag149.xml"/><Relationship Id="rId5" Type="http://schemas.openxmlformats.org/officeDocument/2006/relationships/tags" Target="../tags/tag5.xml"/><Relationship Id="rId95" Type="http://schemas.openxmlformats.org/officeDocument/2006/relationships/tags" Target="../tags/tag95.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113" Type="http://schemas.openxmlformats.org/officeDocument/2006/relationships/tags" Target="../tags/tag113.xml"/><Relationship Id="rId118" Type="http://schemas.openxmlformats.org/officeDocument/2006/relationships/tags" Target="../tags/tag118.xml"/><Relationship Id="rId134" Type="http://schemas.openxmlformats.org/officeDocument/2006/relationships/tags" Target="../tags/tag134.xml"/><Relationship Id="rId139" Type="http://schemas.openxmlformats.org/officeDocument/2006/relationships/tags" Target="../tags/tag139.xml"/><Relationship Id="rId80" Type="http://schemas.openxmlformats.org/officeDocument/2006/relationships/tags" Target="../tags/tag80.xml"/><Relationship Id="rId85" Type="http://schemas.openxmlformats.org/officeDocument/2006/relationships/tags" Target="../tags/tag85.xml"/><Relationship Id="rId150" Type="http://schemas.openxmlformats.org/officeDocument/2006/relationships/tags" Target="../tags/tag150.xml"/><Relationship Id="rId12" Type="http://schemas.openxmlformats.org/officeDocument/2006/relationships/tags" Target="../tags/tag12.xml"/><Relationship Id="rId17" Type="http://schemas.openxmlformats.org/officeDocument/2006/relationships/tags" Target="../tags/tag17.xml"/><Relationship Id="rId33" Type="http://schemas.openxmlformats.org/officeDocument/2006/relationships/tags" Target="../tags/tag33.xml"/><Relationship Id="rId38" Type="http://schemas.openxmlformats.org/officeDocument/2006/relationships/tags" Target="../tags/tag38.xml"/><Relationship Id="rId59" Type="http://schemas.openxmlformats.org/officeDocument/2006/relationships/tags" Target="../tags/tag59.xml"/><Relationship Id="rId103" Type="http://schemas.openxmlformats.org/officeDocument/2006/relationships/tags" Target="../tags/tag103.xml"/><Relationship Id="rId108" Type="http://schemas.openxmlformats.org/officeDocument/2006/relationships/tags" Target="../tags/tag108.xml"/><Relationship Id="rId124" Type="http://schemas.openxmlformats.org/officeDocument/2006/relationships/tags" Target="../tags/tag124.xml"/><Relationship Id="rId129" Type="http://schemas.openxmlformats.org/officeDocument/2006/relationships/tags" Target="../tags/tag129.xml"/><Relationship Id="rId54" Type="http://schemas.openxmlformats.org/officeDocument/2006/relationships/tags" Target="../tags/tag54.xml"/><Relationship Id="rId70" Type="http://schemas.openxmlformats.org/officeDocument/2006/relationships/tags" Target="../tags/tag70.xml"/><Relationship Id="rId75" Type="http://schemas.openxmlformats.org/officeDocument/2006/relationships/tags" Target="../tags/tag75.xml"/><Relationship Id="rId91" Type="http://schemas.openxmlformats.org/officeDocument/2006/relationships/tags" Target="../tags/tag91.xml"/><Relationship Id="rId96" Type="http://schemas.openxmlformats.org/officeDocument/2006/relationships/tags" Target="../tags/tag96.xml"/><Relationship Id="rId140" Type="http://schemas.openxmlformats.org/officeDocument/2006/relationships/tags" Target="../tags/tag140.xml"/><Relationship Id="rId145" Type="http://schemas.openxmlformats.org/officeDocument/2006/relationships/tags" Target="../tags/tag145.xml"/><Relationship Id="rId1" Type="http://schemas.openxmlformats.org/officeDocument/2006/relationships/tags" Target="../tags/tag1.xml"/><Relationship Id="rId6" Type="http://schemas.openxmlformats.org/officeDocument/2006/relationships/tags" Target="../tags/tag6.xml"/><Relationship Id="rId23" Type="http://schemas.openxmlformats.org/officeDocument/2006/relationships/tags" Target="../tags/tag23.xml"/><Relationship Id="rId28" Type="http://schemas.openxmlformats.org/officeDocument/2006/relationships/tags" Target="../tags/tag28.xml"/><Relationship Id="rId49" Type="http://schemas.openxmlformats.org/officeDocument/2006/relationships/tags" Target="../tags/tag49.xml"/><Relationship Id="rId114" Type="http://schemas.openxmlformats.org/officeDocument/2006/relationships/tags" Target="../tags/tag114.xml"/><Relationship Id="rId119" Type="http://schemas.openxmlformats.org/officeDocument/2006/relationships/tags" Target="../tags/tag119.xml"/><Relationship Id="rId44" Type="http://schemas.openxmlformats.org/officeDocument/2006/relationships/tags" Target="../tags/tag44.xml"/><Relationship Id="rId60" Type="http://schemas.openxmlformats.org/officeDocument/2006/relationships/tags" Target="../tags/tag60.xml"/><Relationship Id="rId65" Type="http://schemas.openxmlformats.org/officeDocument/2006/relationships/tags" Target="../tags/tag65.xml"/><Relationship Id="rId81" Type="http://schemas.openxmlformats.org/officeDocument/2006/relationships/tags" Target="../tags/tag81.xml"/><Relationship Id="rId86" Type="http://schemas.openxmlformats.org/officeDocument/2006/relationships/tags" Target="../tags/tag86.xml"/><Relationship Id="rId130" Type="http://schemas.openxmlformats.org/officeDocument/2006/relationships/tags" Target="../tags/tag130.xml"/><Relationship Id="rId135" Type="http://schemas.openxmlformats.org/officeDocument/2006/relationships/tags" Target="../tags/tag135.xml"/><Relationship Id="rId151" Type="http://schemas.openxmlformats.org/officeDocument/2006/relationships/tags" Target="../tags/tag151.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109" Type="http://schemas.openxmlformats.org/officeDocument/2006/relationships/tags" Target="../tags/tag10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tags" Target="../tags/tag104.xml"/><Relationship Id="rId120" Type="http://schemas.openxmlformats.org/officeDocument/2006/relationships/tags" Target="../tags/tag120.xml"/><Relationship Id="rId125" Type="http://schemas.openxmlformats.org/officeDocument/2006/relationships/tags" Target="../tags/tag125.xml"/><Relationship Id="rId141" Type="http://schemas.openxmlformats.org/officeDocument/2006/relationships/tags" Target="../tags/tag141.xml"/><Relationship Id="rId146" Type="http://schemas.openxmlformats.org/officeDocument/2006/relationships/tags" Target="../tags/tag14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15" Type="http://schemas.openxmlformats.org/officeDocument/2006/relationships/tags" Target="../tags/tag115.xml"/><Relationship Id="rId131" Type="http://schemas.openxmlformats.org/officeDocument/2006/relationships/tags" Target="../tags/tag131.xml"/><Relationship Id="rId136" Type="http://schemas.openxmlformats.org/officeDocument/2006/relationships/tags" Target="../tags/tag136.xml"/><Relationship Id="rId61" Type="http://schemas.openxmlformats.org/officeDocument/2006/relationships/tags" Target="../tags/tag61.xml"/><Relationship Id="rId82" Type="http://schemas.openxmlformats.org/officeDocument/2006/relationships/tags" Target="../tags/tag82.xml"/><Relationship Id="rId152" Type="http://schemas.openxmlformats.org/officeDocument/2006/relationships/tags" Target="../tags/tag15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 Id="rId3" Type="http://schemas.openxmlformats.org/officeDocument/2006/relationships/tags" Target="../tags/tag3.xml"/><Relationship Id="rId25" Type="http://schemas.openxmlformats.org/officeDocument/2006/relationships/tags" Target="../tags/tag25.xml"/><Relationship Id="rId46" Type="http://schemas.openxmlformats.org/officeDocument/2006/relationships/tags" Target="../tags/tag46.xml"/><Relationship Id="rId67" Type="http://schemas.openxmlformats.org/officeDocument/2006/relationships/tags" Target="../tags/tag67.xml"/><Relationship Id="rId116" Type="http://schemas.openxmlformats.org/officeDocument/2006/relationships/tags" Target="../tags/tag116.xml"/><Relationship Id="rId137" Type="http://schemas.openxmlformats.org/officeDocument/2006/relationships/tags" Target="../tags/tag137.xml"/><Relationship Id="rId20" Type="http://schemas.openxmlformats.org/officeDocument/2006/relationships/tags" Target="../tags/tag20.xml"/><Relationship Id="rId41" Type="http://schemas.openxmlformats.org/officeDocument/2006/relationships/tags" Target="../tags/tag41.xml"/><Relationship Id="rId62" Type="http://schemas.openxmlformats.org/officeDocument/2006/relationships/tags" Target="../tags/tag62.xml"/><Relationship Id="rId83" Type="http://schemas.openxmlformats.org/officeDocument/2006/relationships/tags" Target="../tags/tag83.xml"/><Relationship Id="rId88" Type="http://schemas.openxmlformats.org/officeDocument/2006/relationships/tags" Target="../tags/tag88.xml"/><Relationship Id="rId111" Type="http://schemas.openxmlformats.org/officeDocument/2006/relationships/tags" Target="../tags/tag111.xml"/><Relationship Id="rId132" Type="http://schemas.openxmlformats.org/officeDocument/2006/relationships/tags" Target="../tags/tag132.xml"/><Relationship Id="rId153" Type="http://schemas.openxmlformats.org/officeDocument/2006/relationships/slideLayout" Target="../slideLayouts/slideLayout7.xml"/><Relationship Id="rId15" Type="http://schemas.openxmlformats.org/officeDocument/2006/relationships/tags" Target="../tags/tag15.xml"/><Relationship Id="rId36" Type="http://schemas.openxmlformats.org/officeDocument/2006/relationships/tags" Target="../tags/tag36.xml"/><Relationship Id="rId57" Type="http://schemas.openxmlformats.org/officeDocument/2006/relationships/tags" Target="../tags/tag57.xml"/><Relationship Id="rId106" Type="http://schemas.openxmlformats.org/officeDocument/2006/relationships/tags" Target="../tags/tag106.xml"/><Relationship Id="rId127" Type="http://schemas.openxmlformats.org/officeDocument/2006/relationships/tags" Target="../tags/tag127.xml"/><Relationship Id="rId10" Type="http://schemas.openxmlformats.org/officeDocument/2006/relationships/tags" Target="../tags/tag10.xml"/><Relationship Id="rId31" Type="http://schemas.openxmlformats.org/officeDocument/2006/relationships/tags" Target="../tags/tag31.xml"/><Relationship Id="rId52" Type="http://schemas.openxmlformats.org/officeDocument/2006/relationships/tags" Target="../tags/tag52.xml"/><Relationship Id="rId73" Type="http://schemas.openxmlformats.org/officeDocument/2006/relationships/tags" Target="../tags/tag73.xml"/><Relationship Id="rId78" Type="http://schemas.openxmlformats.org/officeDocument/2006/relationships/tags" Target="../tags/tag78.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43" Type="http://schemas.openxmlformats.org/officeDocument/2006/relationships/tags" Target="../tags/tag143.xml"/><Relationship Id="rId148" Type="http://schemas.openxmlformats.org/officeDocument/2006/relationships/tags" Target="../tags/tag148.xml"/><Relationship Id="rId4" Type="http://schemas.openxmlformats.org/officeDocument/2006/relationships/tags" Target="../tags/tag4.xml"/><Relationship Id="rId9" Type="http://schemas.openxmlformats.org/officeDocument/2006/relationships/tags" Target="../tags/tag9.xml"/><Relationship Id="rId26" Type="http://schemas.openxmlformats.org/officeDocument/2006/relationships/tags" Target="../tags/tag26.xml"/><Relationship Id="rId47" Type="http://schemas.openxmlformats.org/officeDocument/2006/relationships/tags" Target="../tags/tag47.xml"/><Relationship Id="rId68" Type="http://schemas.openxmlformats.org/officeDocument/2006/relationships/tags" Target="../tags/tag68.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54" Type="http://schemas.openxmlformats.org/officeDocument/2006/relationships/notesSlide" Target="../notesSlides/notesSlide3.xml"/><Relationship Id="rId16" Type="http://schemas.openxmlformats.org/officeDocument/2006/relationships/tags" Target="../tags/tag16.xml"/><Relationship Id="rId37" Type="http://schemas.openxmlformats.org/officeDocument/2006/relationships/tags" Target="../tags/tag37.xml"/><Relationship Id="rId58" Type="http://schemas.openxmlformats.org/officeDocument/2006/relationships/tags" Target="../tags/tag58.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44" Type="http://schemas.openxmlformats.org/officeDocument/2006/relationships/tags" Target="../tags/tag144.xml"/><Relationship Id="rId90" Type="http://schemas.openxmlformats.org/officeDocument/2006/relationships/tags" Target="../tags/tag90.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0"/>
            <a:ext cx="7962053" cy="4050836"/>
          </a:xfrm>
          <a:solidFill>
            <a:schemeClr val="accent1">
              <a:lumMod val="60000"/>
              <a:lumOff val="40000"/>
            </a:schemeClr>
          </a:solidFill>
        </p:spPr>
        <p:txBody>
          <a:bodyPr/>
          <a:lstStyle/>
          <a:p>
            <a:pPr algn="ctr"/>
            <a:r>
              <a:rPr lang="ar-SA" sz="8800" b="1" dirty="0" smtClean="0"/>
              <a:t>الولادة الطارئة خارج المرافق الصحية</a:t>
            </a:r>
            <a:endParaRPr lang="en-US" sz="8800" b="1" dirty="0"/>
          </a:p>
        </p:txBody>
      </p:sp>
      <p:sp>
        <p:nvSpPr>
          <p:cNvPr id="3" name="Subtitle 2"/>
          <p:cNvSpPr>
            <a:spLocks noGrp="1"/>
          </p:cNvSpPr>
          <p:nvPr>
            <p:ph type="subTitle" idx="1"/>
          </p:nvPr>
        </p:nvSpPr>
        <p:spPr>
          <a:xfrm>
            <a:off x="1507067" y="4050833"/>
            <a:ext cx="7962052" cy="2807167"/>
          </a:xfrm>
          <a:solidFill>
            <a:schemeClr val="accent1">
              <a:lumMod val="60000"/>
              <a:lumOff val="40000"/>
            </a:schemeClr>
          </a:solidFill>
        </p:spPr>
        <p:txBody>
          <a:bodyPr>
            <a:noAutofit/>
          </a:bodyPr>
          <a:lstStyle/>
          <a:p>
            <a:r>
              <a:rPr lang="ar-SA" sz="4400" b="1" dirty="0" smtClean="0"/>
              <a:t>أهمية وفيات الأمهات </a:t>
            </a:r>
            <a:r>
              <a:rPr lang="ar-SA" sz="4400" b="1" dirty="0" err="1" smtClean="0"/>
              <a:t>وحديثى</a:t>
            </a:r>
            <a:r>
              <a:rPr lang="ar-SA" sz="4400" b="1" dirty="0" smtClean="0"/>
              <a:t> الولادة</a:t>
            </a:r>
            <a:endParaRPr lang="en-US" sz="4400" b="1" dirty="0"/>
          </a:p>
        </p:txBody>
      </p:sp>
    </p:spTree>
    <p:extLst>
      <p:ext uri="{BB962C8B-B14F-4D97-AF65-F5344CB8AC3E}">
        <p14:creationId xmlns:p14="http://schemas.microsoft.com/office/powerpoint/2010/main" val="2599727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
            <a:ext cx="8812106" cy="6041362"/>
          </a:xfrm>
          <a:solidFill>
            <a:srgbClr val="E6A4C0"/>
          </a:solidFill>
        </p:spPr>
        <p:txBody>
          <a:bodyPr>
            <a:normAutofit/>
          </a:bodyPr>
          <a:lstStyle/>
          <a:p>
            <a:pPr algn="r" rtl="1"/>
            <a:endParaRPr lang="en-US" sz="5400" dirty="0"/>
          </a:p>
        </p:txBody>
      </p:sp>
      <p:sp>
        <p:nvSpPr>
          <p:cNvPr id="4" name="Rectangle 3"/>
          <p:cNvSpPr/>
          <p:nvPr/>
        </p:nvSpPr>
        <p:spPr>
          <a:xfrm>
            <a:off x="1767840" y="1270000"/>
            <a:ext cx="6096000" cy="5078313"/>
          </a:xfrm>
          <a:prstGeom prst="rect">
            <a:avLst/>
          </a:prstGeom>
        </p:spPr>
        <p:txBody>
          <a:bodyPr>
            <a:spAutoFit/>
          </a:bodyPr>
          <a:lstStyle/>
          <a:p>
            <a:pPr algn="ctr" rtl="1"/>
            <a:r>
              <a:rPr lang="ar-SA" sz="5400" b="1" dirty="0" smtClean="0"/>
              <a:t>الوفيات الأمهات  المتأخرة</a:t>
            </a:r>
            <a:r>
              <a:rPr lang="en-US" sz="5400" dirty="0" smtClean="0"/>
              <a:t/>
            </a:r>
            <a:br>
              <a:rPr lang="en-US" sz="5400" dirty="0" smtClean="0"/>
            </a:br>
            <a:r>
              <a:rPr lang="ar-SA" sz="5400" b="1" dirty="0" smtClean="0"/>
              <a:t> بدء من 42 يوم من بعد الولادة الى السنة  </a:t>
            </a:r>
            <a:r>
              <a:rPr lang="en-US" sz="5400" dirty="0" smtClean="0"/>
              <a:t/>
            </a:r>
            <a:br>
              <a:rPr lang="en-US" sz="5400" dirty="0" smtClean="0"/>
            </a:br>
            <a:endParaRPr lang="en-US" sz="5400" dirty="0"/>
          </a:p>
        </p:txBody>
      </p:sp>
    </p:spTree>
    <p:extLst>
      <p:ext uri="{BB962C8B-B14F-4D97-AF65-F5344CB8AC3E}">
        <p14:creationId xmlns:p14="http://schemas.microsoft.com/office/powerpoint/2010/main" val="3690698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التعريف الجديد لوفيات الامهات</a:t>
            </a:r>
            <a:endParaRPr lang="en-US" b="1" dirty="0"/>
          </a:p>
        </p:txBody>
      </p:sp>
      <p:sp>
        <p:nvSpPr>
          <p:cNvPr id="3" name="Content Placeholder 2"/>
          <p:cNvSpPr>
            <a:spLocks noGrp="1"/>
          </p:cNvSpPr>
          <p:nvPr>
            <p:ph idx="1"/>
          </p:nvPr>
        </p:nvSpPr>
        <p:spPr>
          <a:xfrm>
            <a:off x="535094" y="1930400"/>
            <a:ext cx="8596668" cy="7152639"/>
          </a:xfrm>
          <a:solidFill>
            <a:schemeClr val="accent1">
              <a:lumMod val="75000"/>
            </a:schemeClr>
          </a:solidFill>
        </p:spPr>
        <p:txBody>
          <a:bodyPr>
            <a:noAutofit/>
          </a:bodyPr>
          <a:lstStyle/>
          <a:p>
            <a:pPr algn="r" rtl="1"/>
            <a:endParaRPr lang="ar-SA" sz="5400" b="1" dirty="0" smtClean="0"/>
          </a:p>
          <a:p>
            <a:pPr algn="r" rtl="1"/>
            <a:r>
              <a:rPr lang="en-US" sz="5400" b="1" dirty="0" err="1" smtClean="0"/>
              <a:t>إن</a:t>
            </a:r>
            <a:r>
              <a:rPr lang="en-US" sz="5400" b="1" dirty="0" smtClean="0"/>
              <a:t> </a:t>
            </a:r>
            <a:r>
              <a:rPr lang="en-US" sz="5400" b="1" dirty="0" err="1"/>
              <a:t>أي</a:t>
            </a:r>
            <a:r>
              <a:rPr lang="en-US" sz="5400" b="1" dirty="0"/>
              <a:t> </a:t>
            </a:r>
            <a:r>
              <a:rPr lang="en-US" sz="5400" b="1" dirty="0" err="1"/>
              <a:t>وفاة</a:t>
            </a:r>
            <a:r>
              <a:rPr lang="en-US" sz="5400" b="1" dirty="0"/>
              <a:t> </a:t>
            </a:r>
            <a:r>
              <a:rPr lang="en-US" sz="5400" b="1" dirty="0" err="1"/>
              <a:t>تقع</a:t>
            </a:r>
            <a:r>
              <a:rPr lang="en-US" sz="5400" b="1" dirty="0"/>
              <a:t> </a:t>
            </a:r>
            <a:r>
              <a:rPr lang="en-US" sz="5400" b="1" dirty="0" err="1"/>
              <a:t>أثناء</a:t>
            </a:r>
            <a:r>
              <a:rPr lang="en-US" sz="5400" b="1" dirty="0"/>
              <a:t> </a:t>
            </a:r>
            <a:r>
              <a:rPr lang="en-US" sz="5400" b="1" dirty="0" err="1"/>
              <a:t>حمل</a:t>
            </a:r>
            <a:r>
              <a:rPr lang="en-US" sz="5400" b="1" dirty="0"/>
              <a:t> </a:t>
            </a:r>
            <a:r>
              <a:rPr lang="en-US" sz="5400" b="1" dirty="0" err="1"/>
              <a:t>المرأة</a:t>
            </a:r>
            <a:r>
              <a:rPr lang="en-US" sz="5400" b="1" dirty="0"/>
              <a:t> </a:t>
            </a:r>
            <a:r>
              <a:rPr lang="en-US" sz="5400" b="1" dirty="0" err="1"/>
              <a:t>أو</a:t>
            </a:r>
            <a:r>
              <a:rPr lang="en-US" sz="5400" b="1" dirty="0"/>
              <a:t> </a:t>
            </a:r>
            <a:r>
              <a:rPr lang="en-US" sz="5400" b="1" dirty="0" err="1"/>
              <a:t>خلال</a:t>
            </a:r>
            <a:r>
              <a:rPr lang="en-US" sz="5400" b="1" dirty="0"/>
              <a:t> 42 </a:t>
            </a:r>
            <a:r>
              <a:rPr lang="en-US" sz="5400" b="1" dirty="0" err="1"/>
              <a:t>يوماً</a:t>
            </a:r>
            <a:r>
              <a:rPr lang="en-US" sz="5400" b="1" dirty="0"/>
              <a:t> </a:t>
            </a:r>
            <a:r>
              <a:rPr lang="en-US" sz="5400" b="1" dirty="0" err="1"/>
              <a:t>من</a:t>
            </a:r>
            <a:r>
              <a:rPr lang="en-US" sz="5400" b="1" dirty="0"/>
              <a:t> </a:t>
            </a:r>
            <a:r>
              <a:rPr lang="en-US" sz="5400" b="1" dirty="0" err="1"/>
              <a:t>إنهاء</a:t>
            </a:r>
            <a:r>
              <a:rPr lang="en-US" sz="5400" b="1" dirty="0"/>
              <a:t> </a:t>
            </a:r>
            <a:r>
              <a:rPr lang="en-US" sz="5400" b="1" dirty="0" err="1"/>
              <a:t>الحمل</a:t>
            </a:r>
            <a:r>
              <a:rPr lang="en-US" sz="5400" b="1" dirty="0"/>
              <a:t> </a:t>
            </a:r>
            <a:r>
              <a:rPr lang="en-US" sz="5400" b="1" dirty="0" err="1"/>
              <a:t>يتم</a:t>
            </a:r>
            <a:r>
              <a:rPr lang="en-US" sz="5400" b="1" dirty="0"/>
              <a:t> </a:t>
            </a:r>
            <a:r>
              <a:rPr lang="en-US" sz="5400" b="1" dirty="0" err="1"/>
              <a:t>تعريفها</a:t>
            </a:r>
            <a:r>
              <a:rPr lang="en-US" sz="5400" b="1" dirty="0"/>
              <a:t> "</a:t>
            </a:r>
            <a:r>
              <a:rPr lang="en-US" sz="5400" b="1" dirty="0" err="1"/>
              <a:t>كوفاة</a:t>
            </a:r>
            <a:r>
              <a:rPr lang="en-US" sz="5400" b="1" dirty="0"/>
              <a:t> </a:t>
            </a:r>
            <a:r>
              <a:rPr lang="en-US" sz="5400" b="1" dirty="0" err="1"/>
              <a:t>مرتبطة</a:t>
            </a:r>
            <a:r>
              <a:rPr lang="en-US" sz="5400" b="1" dirty="0"/>
              <a:t> </a:t>
            </a:r>
            <a:r>
              <a:rPr lang="en-US" sz="5400" b="1" dirty="0" err="1"/>
              <a:t>بالحمل</a:t>
            </a:r>
            <a:r>
              <a:rPr lang="en-US" sz="5400" b="1" dirty="0"/>
              <a:t>" </a:t>
            </a:r>
            <a:r>
              <a:rPr lang="en-US" sz="5400" b="1" dirty="0" err="1"/>
              <a:t>حتى</a:t>
            </a:r>
            <a:r>
              <a:rPr lang="en-US" sz="5400" b="1" dirty="0"/>
              <a:t> </a:t>
            </a:r>
            <a:r>
              <a:rPr lang="en-US" sz="5400" b="1" dirty="0" err="1"/>
              <a:t>لو</a:t>
            </a:r>
            <a:r>
              <a:rPr lang="en-US" sz="5400" b="1" dirty="0"/>
              <a:t> </a:t>
            </a:r>
            <a:r>
              <a:rPr lang="en-US" sz="5400" b="1" dirty="0" err="1"/>
              <a:t>كان</a:t>
            </a:r>
            <a:r>
              <a:rPr lang="en-US" sz="5400" b="1" dirty="0"/>
              <a:t> </a:t>
            </a:r>
            <a:r>
              <a:rPr lang="en-US" sz="5400" b="1" dirty="0" err="1"/>
              <a:t>سبب</a:t>
            </a:r>
            <a:r>
              <a:rPr lang="en-US" sz="5400" b="1" dirty="0"/>
              <a:t> </a:t>
            </a:r>
            <a:r>
              <a:rPr lang="en-US" sz="5400" b="1" dirty="0" err="1"/>
              <a:t>الوفاة</a:t>
            </a:r>
            <a:r>
              <a:rPr lang="en-US" sz="5400" b="1" dirty="0"/>
              <a:t> </a:t>
            </a:r>
            <a:r>
              <a:rPr lang="en-US" sz="5400" b="1" dirty="0" err="1"/>
              <a:t>عرضياً</a:t>
            </a:r>
            <a:r>
              <a:rPr lang="en-US" sz="5400" b="1" dirty="0"/>
              <a:t> </a:t>
            </a:r>
            <a:r>
              <a:rPr lang="en-US" sz="5400" b="1" dirty="0" err="1"/>
              <a:t>أو</a:t>
            </a:r>
            <a:r>
              <a:rPr lang="en-US" sz="5400" b="1" dirty="0"/>
              <a:t> </a:t>
            </a:r>
            <a:r>
              <a:rPr lang="en-US" sz="5400" b="1" dirty="0" err="1"/>
              <a:t>غير</a:t>
            </a:r>
            <a:r>
              <a:rPr lang="en-US" sz="5400" b="1" dirty="0"/>
              <a:t> </a:t>
            </a:r>
            <a:r>
              <a:rPr lang="en-US" sz="5400" b="1" dirty="0" err="1"/>
              <a:t>مقصود</a:t>
            </a:r>
            <a:endParaRPr lang="en-US" sz="5400" dirty="0"/>
          </a:p>
        </p:txBody>
      </p:sp>
    </p:spTree>
    <p:extLst>
      <p:ext uri="{BB962C8B-B14F-4D97-AF65-F5344CB8AC3E}">
        <p14:creationId xmlns:p14="http://schemas.microsoft.com/office/powerpoint/2010/main" val="175367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
            <a:ext cx="8913706" cy="6041362"/>
          </a:xfrm>
          <a:solidFill>
            <a:schemeClr val="accent2"/>
          </a:solidFill>
        </p:spPr>
        <p:txBody>
          <a:bodyPr>
            <a:normAutofit/>
          </a:bodyPr>
          <a:lstStyle/>
          <a:p>
            <a:pPr marL="0" indent="0" algn="ctr" rtl="1">
              <a:buNone/>
            </a:pPr>
            <a:endParaRPr lang="ar-SA" sz="6000" b="1" dirty="0"/>
          </a:p>
          <a:p>
            <a:pPr marL="0" indent="0" algn="ctr" rtl="1">
              <a:buNone/>
            </a:pPr>
            <a:r>
              <a:rPr lang="en-US" sz="6000" b="1" dirty="0" smtClean="0"/>
              <a:t>MMR  </a:t>
            </a:r>
            <a:r>
              <a:rPr lang="en-US" sz="6000" b="1" dirty="0" err="1"/>
              <a:t>نسبة</a:t>
            </a:r>
            <a:r>
              <a:rPr lang="en-US" sz="6000" b="1" dirty="0"/>
              <a:t> </a:t>
            </a:r>
            <a:r>
              <a:rPr lang="en-US" sz="6000" b="1" dirty="0" err="1"/>
              <a:t>وفيات</a:t>
            </a:r>
            <a:r>
              <a:rPr lang="en-US" sz="6000" b="1" dirty="0"/>
              <a:t> </a:t>
            </a:r>
            <a:r>
              <a:rPr lang="en-US" sz="6000" b="1" dirty="0" err="1"/>
              <a:t>الأمهات</a:t>
            </a:r>
            <a:r>
              <a:rPr lang="en-US" sz="6000" b="1" dirty="0"/>
              <a:t> </a:t>
            </a:r>
            <a:endParaRPr lang="en-US" sz="6000" dirty="0"/>
          </a:p>
          <a:p>
            <a:pPr algn="ctr" rtl="1"/>
            <a:r>
              <a:rPr lang="en-US" sz="6000" b="1" dirty="0" err="1"/>
              <a:t>نسبة</a:t>
            </a:r>
            <a:r>
              <a:rPr lang="en-US" sz="6000" b="1" dirty="0"/>
              <a:t> </a:t>
            </a:r>
            <a:r>
              <a:rPr lang="en-US" sz="6000" b="1" dirty="0" err="1"/>
              <a:t>الوفيات</a:t>
            </a:r>
            <a:r>
              <a:rPr lang="en-US" sz="6000" b="1" dirty="0"/>
              <a:t> </a:t>
            </a:r>
            <a:r>
              <a:rPr lang="en-US" sz="6000" b="1" dirty="0" err="1"/>
              <a:t>بين</a:t>
            </a:r>
            <a:r>
              <a:rPr lang="en-US" sz="6000" b="1" dirty="0"/>
              <a:t> </a:t>
            </a:r>
            <a:r>
              <a:rPr lang="en-US" sz="6000" b="1" dirty="0" err="1"/>
              <a:t>نساء</a:t>
            </a:r>
            <a:r>
              <a:rPr lang="en-US" sz="6000" b="1" dirty="0"/>
              <a:t> </a:t>
            </a:r>
            <a:r>
              <a:rPr lang="en-US" sz="6000" b="1" dirty="0" err="1"/>
              <a:t>في</a:t>
            </a:r>
            <a:r>
              <a:rPr lang="en-US" sz="6000" b="1" dirty="0"/>
              <a:t> </a:t>
            </a:r>
            <a:r>
              <a:rPr lang="en-US" sz="6000" b="1" dirty="0" err="1"/>
              <a:t>سن</a:t>
            </a:r>
            <a:r>
              <a:rPr lang="en-US" sz="6000" b="1" dirty="0"/>
              <a:t> </a:t>
            </a:r>
            <a:r>
              <a:rPr lang="en-US" sz="6000" b="1" dirty="0" err="1" smtClean="0"/>
              <a:t>الإنجاب</a:t>
            </a:r>
            <a:r>
              <a:rPr lang="ar-SA" sz="6000" b="1" dirty="0" smtClean="0"/>
              <a:t>15=49</a:t>
            </a:r>
            <a:r>
              <a:rPr lang="en-US" sz="6000" b="1" dirty="0" smtClean="0"/>
              <a:t> </a:t>
            </a:r>
            <a:r>
              <a:rPr lang="en-US" sz="6000" b="1" dirty="0" err="1"/>
              <a:t>التي</a:t>
            </a:r>
            <a:r>
              <a:rPr lang="en-US" sz="6000" b="1" dirty="0"/>
              <a:t> </a:t>
            </a:r>
            <a:r>
              <a:rPr lang="en-US" sz="6000" b="1" dirty="0" err="1"/>
              <a:t>تعزى</a:t>
            </a:r>
            <a:r>
              <a:rPr lang="en-US" sz="6000" b="1" dirty="0"/>
              <a:t> </a:t>
            </a:r>
            <a:r>
              <a:rPr lang="en-US" sz="6000" b="1" dirty="0" err="1"/>
              <a:t>إلى</a:t>
            </a:r>
            <a:r>
              <a:rPr lang="en-US" sz="6000" b="1" dirty="0"/>
              <a:t> </a:t>
            </a:r>
            <a:r>
              <a:rPr lang="en-US" sz="6000" b="1" dirty="0" err="1"/>
              <a:t>أسباب</a:t>
            </a:r>
            <a:r>
              <a:rPr lang="en-US" sz="6000" b="1" dirty="0"/>
              <a:t> </a:t>
            </a:r>
            <a:r>
              <a:rPr lang="en-US" sz="6000" b="1" dirty="0" err="1"/>
              <a:t>الأمومة</a:t>
            </a:r>
            <a:endParaRPr lang="en-US" sz="6000" dirty="0"/>
          </a:p>
          <a:p>
            <a:pPr algn="ctr" rtl="1"/>
            <a:endParaRPr lang="en-US" sz="6000" dirty="0"/>
          </a:p>
        </p:txBody>
      </p:sp>
    </p:spTree>
    <p:extLst>
      <p:ext uri="{BB962C8B-B14F-4D97-AF65-F5344CB8AC3E}">
        <p14:creationId xmlns:p14="http://schemas.microsoft.com/office/powerpoint/2010/main" val="109087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828" y="-223520"/>
            <a:ext cx="8906932" cy="2682240"/>
          </a:xfrm>
          <a:solidFill>
            <a:schemeClr val="accent1">
              <a:lumMod val="60000"/>
              <a:lumOff val="40000"/>
            </a:schemeClr>
          </a:solidFill>
        </p:spPr>
        <p:txBody>
          <a:bodyPr>
            <a:noAutofit/>
          </a:bodyPr>
          <a:lstStyle/>
          <a:p>
            <a:pPr marL="0" indent="0" algn="r" rtl="1"/>
            <a:r>
              <a:rPr lang="en-US" dirty="0"/>
              <a:t/>
            </a:r>
            <a:br>
              <a:rPr lang="en-US" dirty="0"/>
            </a:br>
            <a:r>
              <a:rPr lang="ar-SA" b="1" dirty="0"/>
              <a:t>معدل وفيات الأمهات</a:t>
            </a:r>
            <a:r>
              <a:rPr lang="en-US" b="1" dirty="0"/>
              <a:t>MMR</a:t>
            </a:r>
            <a:r>
              <a:rPr lang="en-US" dirty="0"/>
              <a:t/>
            </a:r>
            <a:br>
              <a:rPr lang="en-US" dirty="0"/>
            </a:br>
            <a:r>
              <a:rPr lang="ar-SA" b="1" dirty="0"/>
              <a:t>عدد الوفيات بين السكان لكل 100 الف ولادة </a:t>
            </a:r>
            <a:r>
              <a:rPr lang="ar-SA" b="1" dirty="0" smtClean="0"/>
              <a:t>حية</a:t>
            </a:r>
            <a:r>
              <a:rPr lang="en-US" b="1" dirty="0" err="1"/>
              <a:t>فإنه</a:t>
            </a:r>
            <a:r>
              <a:rPr lang="en-US" b="1" dirty="0"/>
              <a:t> </a:t>
            </a:r>
            <a:r>
              <a:rPr lang="en-US" b="1" dirty="0" err="1"/>
              <a:t>يصوّر</a:t>
            </a:r>
            <a:r>
              <a:rPr lang="en-US" b="1" dirty="0"/>
              <a:t> </a:t>
            </a:r>
            <a:r>
              <a:rPr lang="en-US" b="1" dirty="0" err="1"/>
              <a:t>خطر</a:t>
            </a:r>
            <a:r>
              <a:rPr lang="en-US" b="1" dirty="0"/>
              <a:t> </a:t>
            </a:r>
            <a:r>
              <a:rPr lang="en-US" b="1" dirty="0" err="1"/>
              <a:t>موت</a:t>
            </a:r>
            <a:r>
              <a:rPr lang="en-US" b="1" dirty="0"/>
              <a:t> </a:t>
            </a:r>
            <a:r>
              <a:rPr lang="en-US" b="1" dirty="0" err="1"/>
              <a:t>الأمهات</a:t>
            </a:r>
            <a:r>
              <a:rPr lang="en-US" b="1" dirty="0"/>
              <a:t> </a:t>
            </a:r>
            <a:r>
              <a:rPr lang="en-US" b="1" dirty="0" err="1"/>
              <a:t>بالنسبة</a:t>
            </a:r>
            <a:r>
              <a:rPr lang="en-US" b="1" dirty="0"/>
              <a:t> </a:t>
            </a:r>
            <a:r>
              <a:rPr lang="en-US" b="1" dirty="0" err="1"/>
              <a:t>لعدد</a:t>
            </a:r>
            <a:r>
              <a:rPr lang="en-US" b="1" dirty="0"/>
              <a:t> </a:t>
            </a:r>
            <a:r>
              <a:rPr lang="en-US" b="1" dirty="0" err="1"/>
              <a:t>الولادات</a:t>
            </a:r>
            <a:r>
              <a:rPr lang="en-US" b="1" dirty="0"/>
              <a:t> </a:t>
            </a:r>
            <a:r>
              <a:rPr lang="en-US" b="1" dirty="0" err="1"/>
              <a:t>الحية</a:t>
            </a:r>
            <a:r>
              <a:rPr lang="en-US" dirty="0"/>
              <a:t/>
            </a:r>
            <a:br>
              <a:rPr lang="en-US" dirty="0"/>
            </a:br>
            <a:endParaRPr lang="en-US" dirty="0"/>
          </a:p>
        </p:txBody>
      </p:sp>
      <p:sp>
        <p:nvSpPr>
          <p:cNvPr id="3" name="Content Placeholder 2"/>
          <p:cNvSpPr>
            <a:spLocks noGrp="1"/>
          </p:cNvSpPr>
          <p:nvPr>
            <p:ph idx="1"/>
          </p:nvPr>
        </p:nvSpPr>
        <p:spPr>
          <a:xfrm>
            <a:off x="602828" y="2458720"/>
            <a:ext cx="8906932" cy="4399281"/>
          </a:xfrm>
          <a:solidFill>
            <a:schemeClr val="accent1">
              <a:lumMod val="75000"/>
            </a:schemeClr>
          </a:solidFill>
        </p:spPr>
        <p:txBody>
          <a:bodyPr>
            <a:normAutofit fontScale="92500" lnSpcReduction="10000"/>
          </a:bodyPr>
          <a:lstStyle/>
          <a:p>
            <a:pPr marL="0" indent="0" algn="ctr" rtl="1">
              <a:buNone/>
            </a:pPr>
            <a:r>
              <a:rPr lang="ar-SA" sz="5400" b="1" dirty="0"/>
              <a:t>التعريف البديل لنسب وفيات </a:t>
            </a:r>
            <a:r>
              <a:rPr lang="ar-SA" sz="5400" b="1" dirty="0" smtClean="0"/>
              <a:t>الأمهات</a:t>
            </a:r>
            <a:r>
              <a:rPr lang="en-US" sz="5400" b="1" dirty="0" smtClean="0"/>
              <a:t>PM</a:t>
            </a:r>
            <a:endParaRPr lang="en-US" sz="5400" dirty="0"/>
          </a:p>
          <a:p>
            <a:pPr algn="ctr" rtl="1"/>
            <a:r>
              <a:rPr lang="ar-SA" sz="5400" b="1" dirty="0"/>
              <a:t>نسبة وفيات الأمهات  المتعلقة بالحمل مقسوم على مجموع الوفيات للنساء من عمر 15-49 سنة </a:t>
            </a:r>
            <a:endParaRPr lang="en-US" sz="5400" dirty="0"/>
          </a:p>
          <a:p>
            <a:pPr algn="ctr"/>
            <a:endParaRPr lang="en-US" sz="5400" dirty="0"/>
          </a:p>
        </p:txBody>
      </p:sp>
    </p:spTree>
    <p:extLst>
      <p:ext uri="{BB962C8B-B14F-4D97-AF65-F5344CB8AC3E}">
        <p14:creationId xmlns:p14="http://schemas.microsoft.com/office/powerpoint/2010/main" val="1790548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60" y="839789"/>
            <a:ext cx="9558482" cy="1320800"/>
          </a:xfrm>
          <a:solidFill>
            <a:schemeClr val="accent1">
              <a:lumMod val="60000"/>
              <a:lumOff val="40000"/>
            </a:schemeClr>
          </a:solidFill>
        </p:spPr>
        <p:txBody>
          <a:bodyPr>
            <a:normAutofit/>
          </a:bodyPr>
          <a:lstStyle/>
          <a:p>
            <a:pPr algn="ctr"/>
            <a:r>
              <a:rPr lang="ar-SA" sz="4800" b="1" dirty="0" smtClean="0"/>
              <a:t>اساسيات معرفة وفيات الامهات</a:t>
            </a:r>
            <a:endParaRPr lang="en-US" sz="4800" b="1" dirty="0"/>
          </a:p>
        </p:txBody>
      </p:sp>
      <p:sp>
        <p:nvSpPr>
          <p:cNvPr id="3" name="Content Placeholder 2"/>
          <p:cNvSpPr>
            <a:spLocks noGrp="1"/>
          </p:cNvSpPr>
          <p:nvPr>
            <p:ph idx="1"/>
          </p:nvPr>
        </p:nvSpPr>
        <p:spPr>
          <a:xfrm>
            <a:off x="467360" y="2160589"/>
            <a:ext cx="9558482" cy="3880773"/>
          </a:xfrm>
          <a:solidFill>
            <a:schemeClr val="accent1">
              <a:lumMod val="60000"/>
              <a:lumOff val="40000"/>
            </a:schemeClr>
          </a:solidFill>
        </p:spPr>
        <p:txBody>
          <a:bodyPr>
            <a:normAutofit/>
          </a:bodyPr>
          <a:lstStyle/>
          <a:p>
            <a:pPr algn="ctr"/>
            <a:r>
              <a:rPr lang="ar-SA" sz="4400" b="1" dirty="0"/>
              <a:t> </a:t>
            </a:r>
            <a:endParaRPr lang="en-US" sz="4400" dirty="0"/>
          </a:p>
          <a:p>
            <a:pPr marL="0" indent="0" algn="ctr" rtl="1">
              <a:buNone/>
            </a:pPr>
            <a:r>
              <a:rPr lang="ar-SA" sz="4400" b="1" dirty="0" smtClean="0"/>
              <a:t>  أولهما أهمها </a:t>
            </a:r>
            <a:r>
              <a:rPr lang="ar-SA" sz="4400" b="1" dirty="0"/>
              <a:t>الوفيات المرتبطة بالحمل   </a:t>
            </a:r>
            <a:r>
              <a:rPr lang="ar-SA" sz="4400" b="1" dirty="0" smtClean="0"/>
              <a:t>و مخاطر المتوقعة عند زيادة عدد </a:t>
            </a:r>
            <a:r>
              <a:rPr lang="ar-SA" sz="4400" b="1" dirty="0"/>
              <a:t>حالات الحمل او الولادة التي تواجهها  النساء في سن الانجاب</a:t>
            </a:r>
            <a:endParaRPr lang="en-US" sz="4400" dirty="0"/>
          </a:p>
          <a:p>
            <a:pPr algn="ctr"/>
            <a:endParaRPr lang="en-US" sz="4400" dirty="0"/>
          </a:p>
        </p:txBody>
      </p:sp>
    </p:spTree>
    <p:extLst>
      <p:ext uri="{BB962C8B-B14F-4D97-AF65-F5344CB8AC3E}">
        <p14:creationId xmlns:p14="http://schemas.microsoft.com/office/powerpoint/2010/main" val="3421382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r" rtl="1"/>
            <a:r>
              <a:rPr lang="ar-SA" dirty="0" smtClean="0"/>
              <a:t>اهم الأشياء التي تقرر زيادة ونقصان معدل الوفيات</a:t>
            </a:r>
            <a:endParaRPr lang="en-US" dirty="0"/>
          </a:p>
        </p:txBody>
      </p:sp>
      <p:sp>
        <p:nvSpPr>
          <p:cNvPr id="3" name="Content Placeholder 2"/>
          <p:cNvSpPr>
            <a:spLocks noGrp="1"/>
          </p:cNvSpPr>
          <p:nvPr>
            <p:ph idx="1"/>
          </p:nvPr>
        </p:nvSpPr>
        <p:spPr>
          <a:xfrm>
            <a:off x="677334" y="1747521"/>
            <a:ext cx="8596668" cy="4293842"/>
          </a:xfrm>
          <a:solidFill>
            <a:schemeClr val="accent1">
              <a:lumMod val="60000"/>
              <a:lumOff val="40000"/>
            </a:schemeClr>
          </a:solidFill>
        </p:spPr>
        <p:txBody>
          <a:bodyPr>
            <a:normAutofit fontScale="55000" lnSpcReduction="20000"/>
          </a:bodyPr>
          <a:lstStyle/>
          <a:p>
            <a:pPr algn="r" rtl="1"/>
            <a:r>
              <a:rPr lang="ar-SA" sz="4000" b="1" dirty="0" smtClean="0"/>
              <a:t>تنمية الوعى بأهمية المتابعة الدورية اثناء الحمل والتي يجب ان عن طريق بأهمية التسجيل المباشر عن طريق توفير واملاء كتيب متابعة الحوامل الذى يرصد نوع الحمل ويقيم الوضع </a:t>
            </a:r>
            <a:r>
              <a:rPr lang="ar-SA" sz="4000" b="1" dirty="0" err="1" smtClean="0"/>
              <a:t>الصحى</a:t>
            </a:r>
            <a:r>
              <a:rPr lang="ar-SA" sz="4000" b="1" dirty="0" smtClean="0"/>
              <a:t> للحامل والامراض المصاحبة</a:t>
            </a:r>
          </a:p>
          <a:p>
            <a:pPr algn="r" rtl="1"/>
            <a:r>
              <a:rPr lang="ar-SA" sz="4000" b="1" dirty="0"/>
              <a:t>المتابعة الدورية التي يجب </a:t>
            </a:r>
            <a:r>
              <a:rPr lang="ar-SA" sz="4000" b="1" dirty="0" err="1"/>
              <a:t>الاتقل</a:t>
            </a:r>
            <a:r>
              <a:rPr lang="ar-SA" sz="4000" b="1" dirty="0"/>
              <a:t> على 4 </a:t>
            </a:r>
            <a:r>
              <a:rPr lang="ar-SA" sz="4000" b="1" dirty="0" smtClean="0"/>
              <a:t>زيارات</a:t>
            </a:r>
          </a:p>
          <a:p>
            <a:pPr algn="r" rtl="1"/>
            <a:endParaRPr lang="ar-SA" sz="4000" b="1" dirty="0"/>
          </a:p>
          <a:p>
            <a:pPr algn="r" rtl="1"/>
            <a:r>
              <a:rPr lang="ar-SA" sz="4000" b="1" dirty="0" smtClean="0"/>
              <a:t> </a:t>
            </a:r>
            <a:r>
              <a:rPr lang="ar-SA" sz="4000" b="1" dirty="0"/>
              <a:t>تدريب العناصر المؤهلة للولادة </a:t>
            </a:r>
            <a:endParaRPr lang="ar-SA" sz="4000" b="1" dirty="0" smtClean="0"/>
          </a:p>
          <a:p>
            <a:pPr algn="r" rtl="1"/>
            <a:endParaRPr lang="ar-SA" sz="4000" b="1" dirty="0" smtClean="0"/>
          </a:p>
          <a:p>
            <a:pPr algn="r" rtl="1"/>
            <a:endParaRPr lang="ar-SA" sz="4000" b="1" dirty="0" smtClean="0"/>
          </a:p>
          <a:p>
            <a:pPr algn="r" rtl="1"/>
            <a:r>
              <a:rPr lang="ar-SA" sz="4000" b="1" dirty="0" smtClean="0"/>
              <a:t>المرحلة  </a:t>
            </a:r>
            <a:r>
              <a:rPr lang="ar-SA" sz="4000" b="1" dirty="0" err="1"/>
              <a:t>مابعد</a:t>
            </a:r>
            <a:r>
              <a:rPr lang="ar-SA" sz="4000" b="1" dirty="0"/>
              <a:t> الولادة لها أهمية قصوى وخاصة النزيف </a:t>
            </a:r>
            <a:r>
              <a:rPr lang="ar-SA" sz="4000" b="1" dirty="0" err="1"/>
              <a:t>اللى</a:t>
            </a:r>
            <a:r>
              <a:rPr lang="ar-SA" sz="4000" b="1" dirty="0"/>
              <a:t> يهدد الحياة وكيفية التحكم فيه والنصائح الواجب اتباعها بعد الولادة</a:t>
            </a:r>
            <a:endParaRPr lang="en-US" sz="4000" b="1" dirty="0"/>
          </a:p>
          <a:p>
            <a:pPr algn="r" rtl="1"/>
            <a:endParaRPr lang="ar-SA" sz="4000" b="1" dirty="0" smtClean="0"/>
          </a:p>
          <a:p>
            <a:pPr algn="r" rtl="1"/>
            <a:endParaRPr lang="en-US" sz="4000" b="1" dirty="0"/>
          </a:p>
        </p:txBody>
      </p:sp>
    </p:spTree>
    <p:extLst>
      <p:ext uri="{BB962C8B-B14F-4D97-AF65-F5344CB8AC3E}">
        <p14:creationId xmlns:p14="http://schemas.microsoft.com/office/powerpoint/2010/main" val="2813227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توفير العناصر البشرية المؤهلة لحضور الولادة</a:t>
            </a:r>
            <a:endParaRPr lang="en-US" dirty="0"/>
          </a:p>
        </p:txBody>
      </p:sp>
      <p:sp>
        <p:nvSpPr>
          <p:cNvPr id="3" name="Content Placeholder 2"/>
          <p:cNvSpPr>
            <a:spLocks noGrp="1"/>
          </p:cNvSpPr>
          <p:nvPr>
            <p:ph idx="1"/>
          </p:nvPr>
        </p:nvSpPr>
        <p:spPr>
          <a:xfrm>
            <a:off x="623148" y="1591629"/>
            <a:ext cx="8596668" cy="4697411"/>
          </a:xfrm>
          <a:solidFill>
            <a:schemeClr val="accent1">
              <a:lumMod val="60000"/>
              <a:lumOff val="40000"/>
            </a:schemeClr>
          </a:solidFill>
        </p:spPr>
        <p:txBody>
          <a:bodyPr>
            <a:noAutofit/>
          </a:bodyPr>
          <a:lstStyle/>
          <a:p>
            <a:pPr algn="r" rtl="1"/>
            <a:r>
              <a:rPr lang="ar-SA" sz="3200" b="1" dirty="0" smtClean="0"/>
              <a:t>ويعتبر هذا العنصر من اهم العناصر نظرا لان </a:t>
            </a:r>
            <a:r>
              <a:rPr lang="ar-SA" sz="3200" b="1" dirty="0" err="1" smtClean="0"/>
              <a:t>تاهيل</a:t>
            </a:r>
            <a:r>
              <a:rPr lang="ar-SA" sz="3200" b="1" dirty="0" smtClean="0"/>
              <a:t> الكادر البشرى المؤهل والملم بكيفية الولادة </a:t>
            </a:r>
            <a:r>
              <a:rPr lang="ar-SA" sz="3200" b="1" dirty="0" err="1" smtClean="0"/>
              <a:t>ومخاطرها</a:t>
            </a:r>
            <a:r>
              <a:rPr lang="ar-SA" sz="3200" b="1" dirty="0" smtClean="0"/>
              <a:t> عن طريق </a:t>
            </a:r>
          </a:p>
          <a:p>
            <a:pPr algn="r" rtl="1"/>
            <a:r>
              <a:rPr lang="ar-SA" sz="3200" b="1" dirty="0" smtClean="0"/>
              <a:t>الالمام بعلامات الخطر الرد فلاب </a:t>
            </a:r>
          </a:p>
          <a:p>
            <a:pPr algn="r" rtl="1"/>
            <a:r>
              <a:rPr lang="ar-SA" sz="3200" b="1" dirty="0" smtClean="0"/>
              <a:t>معرفة مكامن الخطر والمشاكل المواجهة </a:t>
            </a:r>
            <a:r>
              <a:rPr lang="ar-SA" sz="3200" b="1" dirty="0" err="1" smtClean="0"/>
              <a:t>وكيقية</a:t>
            </a:r>
            <a:r>
              <a:rPr lang="ar-SA" sz="3200" b="1" dirty="0" smtClean="0"/>
              <a:t> التحكم فيها </a:t>
            </a:r>
          </a:p>
          <a:p>
            <a:pPr algn="r" rtl="1"/>
            <a:r>
              <a:rPr lang="ar-SA" sz="3200" b="1" dirty="0" smtClean="0"/>
              <a:t>معرفة كيفية نظام الإحالة السريع في حالة تعذر وجود المستلزمات اللازمة لإنقاذ الحالة</a:t>
            </a:r>
            <a:endParaRPr lang="en-US" sz="3200" b="1" dirty="0"/>
          </a:p>
        </p:txBody>
      </p:sp>
    </p:spTree>
    <p:extLst>
      <p:ext uri="{BB962C8B-B14F-4D97-AF65-F5344CB8AC3E}">
        <p14:creationId xmlns:p14="http://schemas.microsoft.com/office/powerpoint/2010/main" val="1385855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2560"/>
            <a:ext cx="8596668" cy="1320800"/>
          </a:xfrm>
          <a:solidFill>
            <a:schemeClr val="accent1">
              <a:lumMod val="60000"/>
              <a:lumOff val="40000"/>
            </a:schemeClr>
          </a:solidFill>
        </p:spPr>
        <p:txBody>
          <a:bodyPr>
            <a:normAutofit/>
          </a:bodyPr>
          <a:lstStyle/>
          <a:p>
            <a:pPr algn="r" rtl="1"/>
            <a:r>
              <a:rPr lang="ar-SA" sz="4800" b="1" dirty="0" smtClean="0"/>
              <a:t>وفيات المواليد</a:t>
            </a:r>
            <a:endParaRPr lang="en-US" sz="4800" b="1" dirty="0"/>
          </a:p>
        </p:txBody>
      </p:sp>
      <p:sp>
        <p:nvSpPr>
          <p:cNvPr id="3" name="Content Placeholder 2"/>
          <p:cNvSpPr>
            <a:spLocks noGrp="1"/>
          </p:cNvSpPr>
          <p:nvPr>
            <p:ph idx="1"/>
          </p:nvPr>
        </p:nvSpPr>
        <p:spPr>
          <a:xfrm>
            <a:off x="677334" y="1259841"/>
            <a:ext cx="8596668" cy="4781522"/>
          </a:xfrm>
          <a:solidFill>
            <a:schemeClr val="accent1">
              <a:lumMod val="75000"/>
            </a:schemeClr>
          </a:solidFill>
        </p:spPr>
        <p:txBody>
          <a:bodyPr>
            <a:noAutofit/>
          </a:bodyPr>
          <a:lstStyle/>
          <a:p>
            <a:pPr algn="r" rtl="1"/>
            <a:r>
              <a:rPr lang="ar-SA" sz="3200" b="1" dirty="0" smtClean="0"/>
              <a:t>وفيات المواليد عند الولادة تعادل ما نسبته 100 اكثر من وفيات </a:t>
            </a:r>
            <a:r>
              <a:rPr lang="ar-SA" sz="3200" b="1" dirty="0" err="1" smtClean="0"/>
              <a:t>الاامهات</a:t>
            </a:r>
            <a:r>
              <a:rPr lang="ar-SA" sz="3200" b="1" dirty="0" smtClean="0"/>
              <a:t> </a:t>
            </a:r>
          </a:p>
          <a:p>
            <a:pPr algn="r" rtl="1"/>
            <a:r>
              <a:rPr lang="ar-SA" sz="3200" b="1" dirty="0" smtClean="0"/>
              <a:t>تنقسم الى تعرفين </a:t>
            </a:r>
          </a:p>
          <a:p>
            <a:pPr algn="r" rtl="1"/>
            <a:r>
              <a:rPr lang="ar-SA" sz="3200" b="1" dirty="0" smtClean="0"/>
              <a:t>ولادة متوفى في داخل الرحم </a:t>
            </a:r>
          </a:p>
          <a:p>
            <a:pPr algn="r" rtl="1"/>
            <a:r>
              <a:rPr lang="ar-SA" sz="3200" b="1" dirty="0" smtClean="0"/>
              <a:t>هو ولادة مولود متوفى بعد الشهر السابع او 28 أسبوع قبل هذا الوقت يسمى اجهاض</a:t>
            </a:r>
          </a:p>
          <a:p>
            <a:pPr algn="r" rtl="1"/>
            <a:r>
              <a:rPr lang="ar-SA" sz="3200" b="1" dirty="0" smtClean="0"/>
              <a:t>وفاة </a:t>
            </a:r>
            <a:r>
              <a:rPr lang="ar-SA" sz="3200" b="1" dirty="0" err="1" smtClean="0"/>
              <a:t>المواليدالمبكرة</a:t>
            </a:r>
            <a:r>
              <a:rPr lang="ar-SA" sz="3200" b="1" dirty="0" smtClean="0"/>
              <a:t> خلال الأسبوع الأول من الولادة </a:t>
            </a:r>
          </a:p>
        </p:txBody>
      </p:sp>
    </p:spTree>
    <p:extLst>
      <p:ext uri="{BB962C8B-B14F-4D97-AF65-F5344CB8AC3E}">
        <p14:creationId xmlns:p14="http://schemas.microsoft.com/office/powerpoint/2010/main" val="2964792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txBody>
          <a:bodyPr/>
          <a:lstStyle/>
          <a:p>
            <a:pPr algn="r" rtl="1"/>
            <a:r>
              <a:rPr lang="ar-SA" b="1" dirty="0">
                <a:solidFill>
                  <a:schemeClr val="tx1"/>
                </a:solidFill>
              </a:rPr>
              <a:t>معدل وفيات المواليد</a:t>
            </a:r>
            <a:br>
              <a:rPr lang="ar-SA" b="1"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930401"/>
            <a:ext cx="8596668" cy="4110962"/>
          </a:xfrm>
          <a:solidFill>
            <a:schemeClr val="accent1">
              <a:lumMod val="60000"/>
              <a:lumOff val="40000"/>
            </a:schemeClr>
          </a:solidFill>
        </p:spPr>
        <p:txBody>
          <a:bodyPr>
            <a:normAutofit/>
          </a:bodyPr>
          <a:lstStyle/>
          <a:p>
            <a:pPr algn="r" rtl="1"/>
            <a:r>
              <a:rPr lang="ar-SA" sz="4800" b="1" dirty="0" smtClean="0"/>
              <a:t>عدد </a:t>
            </a:r>
            <a:r>
              <a:rPr lang="ar-SA" sz="4800" b="1" dirty="0"/>
              <a:t>ولادات المواليد المتوفين والمتوفين في خلال أسبوع من الولادة على معدل 1000 ولادة حية ومتوفية</a:t>
            </a:r>
            <a:endParaRPr lang="en-US" sz="4800" b="1" dirty="0"/>
          </a:p>
          <a:p>
            <a:endParaRPr lang="en-US" sz="4800" dirty="0"/>
          </a:p>
        </p:txBody>
      </p:sp>
    </p:spTree>
    <p:extLst>
      <p:ext uri="{BB962C8B-B14F-4D97-AF65-F5344CB8AC3E}">
        <p14:creationId xmlns:p14="http://schemas.microsoft.com/office/powerpoint/2010/main" val="3297152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txBody>
          <a:bodyPr/>
          <a:lstStyle/>
          <a:p>
            <a:pPr algn="r"/>
            <a:r>
              <a:rPr lang="ar-SA" b="1" dirty="0" smtClean="0">
                <a:solidFill>
                  <a:schemeClr val="tx1">
                    <a:lumMod val="95000"/>
                    <a:lumOff val="5000"/>
                  </a:schemeClr>
                </a:solidFill>
              </a:rPr>
              <a:t>وفيات </a:t>
            </a:r>
            <a:r>
              <a:rPr lang="ar-SA" b="1" dirty="0" smtClean="0">
                <a:solidFill>
                  <a:schemeClr val="tx1">
                    <a:lumMod val="95000"/>
                    <a:lumOff val="5000"/>
                  </a:schemeClr>
                </a:solidFill>
              </a:rPr>
              <a:t>المواليد</a:t>
            </a:r>
            <a:endParaRPr lang="en-US" b="1" dirty="0">
              <a:solidFill>
                <a:schemeClr val="tx1">
                  <a:lumMod val="95000"/>
                  <a:lumOff val="5000"/>
                </a:schemeClr>
              </a:solidFill>
            </a:endParaRPr>
          </a:p>
        </p:txBody>
      </p:sp>
      <p:sp>
        <p:nvSpPr>
          <p:cNvPr id="3" name="Content Placeholder 2"/>
          <p:cNvSpPr>
            <a:spLocks noGrp="1"/>
          </p:cNvSpPr>
          <p:nvPr>
            <p:ph idx="1"/>
          </p:nvPr>
        </p:nvSpPr>
        <p:spPr>
          <a:xfrm>
            <a:off x="677334" y="1825309"/>
            <a:ext cx="8596668" cy="5032691"/>
          </a:xfrm>
          <a:solidFill>
            <a:srgbClr val="FF0066"/>
          </a:solidFill>
        </p:spPr>
        <p:txBody>
          <a:bodyPr>
            <a:noAutofit/>
          </a:bodyPr>
          <a:lstStyle/>
          <a:p>
            <a:pPr algn="r" rtl="1"/>
            <a:r>
              <a:rPr lang="ar-SA" sz="4800" b="1" dirty="0" smtClean="0"/>
              <a:t>نسبة وفيات </a:t>
            </a:r>
            <a:r>
              <a:rPr lang="ar-SA" sz="4800" b="1" dirty="0" smtClean="0"/>
              <a:t>الجنين داخل </a:t>
            </a:r>
            <a:r>
              <a:rPr lang="ar-SA" sz="4800" b="1" dirty="0" smtClean="0"/>
              <a:t>الرحم </a:t>
            </a:r>
            <a:r>
              <a:rPr lang="en-US" sz="4800" b="1" dirty="0" smtClean="0"/>
              <a:t>2.6 </a:t>
            </a:r>
            <a:r>
              <a:rPr lang="ar-SA" sz="4800" b="1" dirty="0" smtClean="0"/>
              <a:t> مليون</a:t>
            </a:r>
            <a:endParaRPr lang="en-US" sz="4800" b="1" dirty="0" smtClean="0"/>
          </a:p>
          <a:p>
            <a:pPr algn="r" rtl="1"/>
            <a:r>
              <a:rPr lang="ar-SA" sz="4800" b="1" dirty="0" smtClean="0"/>
              <a:t>نسبة وفاة </a:t>
            </a:r>
            <a:r>
              <a:rPr lang="ar-SA" sz="4800" b="1" dirty="0" smtClean="0"/>
              <a:t>المواليد </a:t>
            </a:r>
            <a:r>
              <a:rPr lang="ar-SA" sz="4800" b="1" dirty="0" smtClean="0"/>
              <a:t>في الشهر الأول </a:t>
            </a:r>
            <a:r>
              <a:rPr lang="en-US" sz="4800" b="1" dirty="0" smtClean="0"/>
              <a:t>3.1</a:t>
            </a:r>
            <a:r>
              <a:rPr lang="ar-SA" sz="4800" b="1" dirty="0" smtClean="0"/>
              <a:t>مليون</a:t>
            </a:r>
            <a:endParaRPr lang="en-US" sz="4800" b="1" dirty="0" smtClean="0"/>
          </a:p>
          <a:p>
            <a:pPr algn="r" rtl="1"/>
            <a:r>
              <a:rPr lang="ar-SA" sz="4800" b="1" dirty="0" smtClean="0"/>
              <a:t>نسبة وفاة </a:t>
            </a:r>
            <a:r>
              <a:rPr lang="ar-SA" sz="4800" b="1" dirty="0" smtClean="0"/>
              <a:t>المواليد </a:t>
            </a:r>
            <a:r>
              <a:rPr lang="ar-SA" sz="4800" b="1" dirty="0" smtClean="0"/>
              <a:t>في السنة الأولى </a:t>
            </a:r>
            <a:r>
              <a:rPr lang="en-US" sz="4800" b="1" dirty="0" smtClean="0"/>
              <a:t>2.4</a:t>
            </a:r>
            <a:r>
              <a:rPr lang="ar-SA" sz="4800" b="1" dirty="0" smtClean="0"/>
              <a:t> مليون</a:t>
            </a:r>
            <a:endParaRPr lang="en-US" sz="4800" b="1" dirty="0"/>
          </a:p>
        </p:txBody>
      </p:sp>
    </p:spTree>
    <p:extLst>
      <p:ext uri="{BB962C8B-B14F-4D97-AF65-F5344CB8AC3E}">
        <p14:creationId xmlns:p14="http://schemas.microsoft.com/office/powerpoint/2010/main" val="82656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8269"/>
            <a:ext cx="9035626" cy="1320800"/>
          </a:xfrm>
          <a:solidFill>
            <a:schemeClr val="accent1">
              <a:lumMod val="60000"/>
              <a:lumOff val="40000"/>
            </a:schemeClr>
          </a:solidFill>
        </p:spPr>
        <p:txBody>
          <a:bodyPr/>
          <a:lstStyle/>
          <a:p>
            <a:pPr algn="ctr"/>
            <a:r>
              <a:rPr lang="ar-SA" b="1" dirty="0" smtClean="0"/>
              <a:t>أهمية معرفة وفيات الأمهات عالميا</a:t>
            </a:r>
            <a:endParaRPr lang="en-US" b="1" dirty="0"/>
          </a:p>
        </p:txBody>
      </p:sp>
      <p:sp>
        <p:nvSpPr>
          <p:cNvPr id="3" name="Content Placeholder 2"/>
          <p:cNvSpPr>
            <a:spLocks noGrp="1"/>
          </p:cNvSpPr>
          <p:nvPr>
            <p:ph idx="1"/>
          </p:nvPr>
        </p:nvSpPr>
        <p:spPr>
          <a:xfrm>
            <a:off x="677334" y="775338"/>
            <a:ext cx="9035626" cy="5848982"/>
          </a:xfrm>
          <a:solidFill>
            <a:schemeClr val="accent1">
              <a:lumMod val="60000"/>
              <a:lumOff val="40000"/>
            </a:schemeClr>
          </a:solidFill>
        </p:spPr>
        <p:txBody>
          <a:bodyPr>
            <a:noAutofit/>
          </a:bodyPr>
          <a:lstStyle/>
          <a:p>
            <a:pPr algn="r" rtl="1"/>
            <a:r>
              <a:rPr lang="ar-SA" sz="2000" b="1" dirty="0" smtClean="0"/>
              <a:t>مرحلة الولادة هي من اخطر الفترات التي تمر في حياة المرأة وفى الدول المتقدمة الولادة تعتبر في امان ولكن في غالبية بلدان العالم تتسم الولادة بالمخاطرة بدون تقديم الرعاية اللازمة عند الولادة هناك مانسبته2%من الوفيات </a:t>
            </a:r>
          </a:p>
          <a:p>
            <a:pPr algn="r" rtl="1"/>
            <a:r>
              <a:rPr lang="ar-SA" sz="2000" b="1" dirty="0" smtClean="0"/>
              <a:t>منظمة الصحة العالمية 2001 ان هناك </a:t>
            </a:r>
            <a:r>
              <a:rPr lang="ar-SA" sz="2000" b="1" dirty="0" err="1" smtClean="0"/>
              <a:t>مانسيبة</a:t>
            </a:r>
            <a:r>
              <a:rPr lang="ar-SA" sz="2000" b="1" dirty="0" smtClean="0"/>
              <a:t>  515000 وفاة </a:t>
            </a:r>
            <a:r>
              <a:rPr lang="ar-SA" sz="2000" b="1" dirty="0" err="1" smtClean="0"/>
              <a:t>للامهات</a:t>
            </a:r>
            <a:r>
              <a:rPr lang="ar-SA" sz="2000" b="1" dirty="0" smtClean="0"/>
              <a:t> في كل سنة وخاصة في الدول </a:t>
            </a:r>
            <a:r>
              <a:rPr lang="ar-SA" sz="2000" b="1" dirty="0" err="1" smtClean="0"/>
              <a:t>الناميةولكن</a:t>
            </a:r>
            <a:r>
              <a:rPr lang="ar-SA" sz="2000" b="1" dirty="0" smtClean="0"/>
              <a:t> لاتزال حتى الان بنسبة </a:t>
            </a:r>
            <a:r>
              <a:rPr lang="en-US" sz="2000" b="1" dirty="0" smtClean="0"/>
              <a:t>385.000</a:t>
            </a:r>
            <a:r>
              <a:rPr lang="ar-SA" sz="2000" b="1" dirty="0" smtClean="0"/>
              <a:t>مليون في السنة بسبب مضاعفات الحمل  وبالنسبة للحظة الولادة بنسبة 1 الى 13 وكذلك </a:t>
            </a:r>
            <a:r>
              <a:rPr lang="ar-SA" sz="2000" b="1" dirty="0" err="1" smtClean="0"/>
              <a:t>مانسبة</a:t>
            </a:r>
            <a:r>
              <a:rPr lang="ar-SA" sz="2000" b="1" dirty="0" smtClean="0"/>
              <a:t> 30% من الاعاقات التي تحدث بعد الولادة</a:t>
            </a:r>
          </a:p>
          <a:p>
            <a:pPr algn="r" rtl="1"/>
            <a:r>
              <a:rPr lang="ar-SA" sz="2000" b="1" dirty="0" smtClean="0"/>
              <a:t>تدريب العناصر المؤهلة للولادة بحسب معايير </a:t>
            </a:r>
            <a:r>
              <a:rPr lang="en-US" sz="2000" b="1" dirty="0" smtClean="0"/>
              <a:t>WHO</a:t>
            </a:r>
            <a:r>
              <a:rPr lang="ar-SA" sz="2000" b="1" dirty="0" smtClean="0"/>
              <a:t>تعتبر الأساس لتقدم الخدمات الرعاية التوليدية </a:t>
            </a:r>
            <a:r>
              <a:rPr lang="ar-SA" sz="2000" b="1" dirty="0" err="1" smtClean="0"/>
              <a:t>وبداهذا</a:t>
            </a:r>
            <a:r>
              <a:rPr lang="ar-SA" sz="2000" b="1" dirty="0" smtClean="0"/>
              <a:t> منذ 1990-2000 على 51 جولة </a:t>
            </a:r>
          </a:p>
          <a:p>
            <a:pPr algn="r" rtl="1"/>
            <a:r>
              <a:rPr lang="ar-SA" sz="2000" b="1" dirty="0" smtClean="0"/>
              <a:t>المتابعة الدورية والتي تحدد المساعدة الواجبة  لعلامات الخطورة في الحمل في حالة عدم وجود أي مخاطرة في الحمل المتابعة الدورية العادية لها الأهمية</a:t>
            </a:r>
          </a:p>
          <a:p>
            <a:pPr algn="r" rtl="1"/>
            <a:r>
              <a:rPr lang="ar-SA" sz="2000" b="1" dirty="0" smtClean="0"/>
              <a:t>المرحلة </a:t>
            </a:r>
            <a:r>
              <a:rPr lang="ar-SA" sz="2000" b="1" dirty="0" err="1" smtClean="0"/>
              <a:t>اللى</a:t>
            </a:r>
            <a:r>
              <a:rPr lang="ar-SA" sz="2000" b="1" dirty="0" smtClean="0"/>
              <a:t> </a:t>
            </a:r>
            <a:r>
              <a:rPr lang="ar-SA" sz="2000" b="1" dirty="0" err="1" smtClean="0"/>
              <a:t>مابعد</a:t>
            </a:r>
            <a:r>
              <a:rPr lang="ar-SA" sz="2000" b="1" dirty="0" smtClean="0"/>
              <a:t> الولادة لها أهمية قصوى وخاصة النزيف </a:t>
            </a:r>
            <a:r>
              <a:rPr lang="ar-SA" sz="2000" b="1" dirty="0" err="1" smtClean="0"/>
              <a:t>اللى</a:t>
            </a:r>
            <a:r>
              <a:rPr lang="ar-SA" sz="2000" b="1" dirty="0" smtClean="0"/>
              <a:t> يهدد الحياة وكيفية التحكم فيه والنصائح الواجب اتباعها بعد الولادة</a:t>
            </a:r>
            <a:endParaRPr lang="en-US" sz="2000" b="1" dirty="0"/>
          </a:p>
        </p:txBody>
      </p:sp>
    </p:spTree>
    <p:extLst>
      <p:ext uri="{BB962C8B-B14F-4D97-AF65-F5344CB8AC3E}">
        <p14:creationId xmlns:p14="http://schemas.microsoft.com/office/powerpoint/2010/main" val="1718741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
          <p:cNvSpPr>
            <a:spLocks noChangeArrowheads="1"/>
          </p:cNvSpPr>
          <p:nvPr/>
        </p:nvSpPr>
        <p:spPr bwMode="auto">
          <a:xfrm>
            <a:off x="1524000" y="423863"/>
            <a:ext cx="7600950" cy="476250"/>
          </a:xfrm>
          <a:prstGeom prst="roundRect">
            <a:avLst>
              <a:gd name="adj" fmla="val 16667"/>
            </a:avLst>
          </a:prstGeom>
          <a:solidFill>
            <a:srgbClr val="4EA39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4099" name="Title 1"/>
          <p:cNvSpPr>
            <a:spLocks/>
          </p:cNvSpPr>
          <p:nvPr/>
        </p:nvSpPr>
        <p:spPr bwMode="auto">
          <a:xfrm>
            <a:off x="2216151" y="360363"/>
            <a:ext cx="73945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GB" sz="2500" b="1" u="none">
                <a:solidFill>
                  <a:schemeClr val="bg1"/>
                </a:solidFill>
                <a:latin typeface="Gill Sans MT" panose="020B0502020104020203" pitchFamily="34" charset="0"/>
              </a:rPr>
              <a:t>We know where these deaths occur</a:t>
            </a:r>
          </a:p>
        </p:txBody>
      </p:sp>
      <p:sp>
        <p:nvSpPr>
          <p:cNvPr id="4100" name="AutoShape 7"/>
          <p:cNvSpPr>
            <a:spLocks noChangeArrowheads="1"/>
          </p:cNvSpPr>
          <p:nvPr/>
        </p:nvSpPr>
        <p:spPr bwMode="auto">
          <a:xfrm>
            <a:off x="1384300" y="423863"/>
            <a:ext cx="666750" cy="476250"/>
          </a:xfrm>
          <a:prstGeom prst="roundRect">
            <a:avLst>
              <a:gd name="adj" fmla="val 16667"/>
            </a:avLst>
          </a:prstGeom>
          <a:solidFill>
            <a:srgbClr val="007A6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4101" name="Rectangle 5"/>
          <p:cNvSpPr txBox="1">
            <a:spLocks noChangeArrowheads="1"/>
          </p:cNvSpPr>
          <p:nvPr/>
        </p:nvSpPr>
        <p:spPr bwMode="auto">
          <a:xfrm>
            <a:off x="3929063" y="5562601"/>
            <a:ext cx="6354762"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ct val="20000"/>
              </a:spcBef>
              <a:buClr>
                <a:schemeClr val="bg2"/>
              </a:buClr>
              <a:buSzPct val="90000"/>
            </a:pPr>
            <a:r>
              <a:rPr lang="en-GB" sz="1800" u="none">
                <a:solidFill>
                  <a:srgbClr val="007A6C"/>
                </a:solidFill>
                <a:latin typeface="Gill Sans MT" panose="020B0502020104020203" pitchFamily="34" charset="0"/>
              </a:rPr>
              <a:t>More than 50% of all child deaths occur in just six countries:</a:t>
            </a:r>
            <a:endParaRPr lang="en-GB" sz="1000" u="none">
              <a:solidFill>
                <a:srgbClr val="4EA392"/>
              </a:solidFill>
              <a:latin typeface="Gill Sans MT" panose="020B0502020104020203" pitchFamily="34" charset="0"/>
            </a:endParaRPr>
          </a:p>
          <a:p>
            <a:pPr eaLnBrk="1" hangingPunct="1">
              <a:lnSpc>
                <a:spcPct val="80000"/>
              </a:lnSpc>
              <a:spcBef>
                <a:spcPct val="20000"/>
              </a:spcBef>
              <a:buClr>
                <a:schemeClr val="bg2"/>
              </a:buClr>
            </a:pPr>
            <a:r>
              <a:rPr lang="en-GB" sz="1600" u="none">
                <a:solidFill>
                  <a:srgbClr val="4EA392"/>
                </a:solidFill>
              </a:rPr>
              <a:t>India, Nigeria, DR Congo, Pakistan, China and Ethiopia</a:t>
            </a:r>
            <a:endParaRPr lang="en-US" sz="1600" u="none">
              <a:solidFill>
                <a:srgbClr val="4EA392"/>
              </a:solidFill>
            </a:endParaRPr>
          </a:p>
        </p:txBody>
      </p:sp>
      <p:grpSp>
        <p:nvGrpSpPr>
          <p:cNvPr id="4102" name="Group 331"/>
          <p:cNvGrpSpPr>
            <a:grpSpLocks/>
          </p:cNvGrpSpPr>
          <p:nvPr/>
        </p:nvGrpSpPr>
        <p:grpSpPr bwMode="auto">
          <a:xfrm>
            <a:off x="2081214" y="1754188"/>
            <a:ext cx="6346825" cy="3903662"/>
            <a:chOff x="315" y="961"/>
            <a:chExt cx="3998" cy="2459"/>
          </a:xfrm>
        </p:grpSpPr>
        <p:sp>
          <p:nvSpPr>
            <p:cNvPr id="11" name="Freeform 10"/>
            <p:cNvSpPr>
              <a:spLocks/>
            </p:cNvSpPr>
            <p:nvPr>
              <p:custDataLst>
                <p:tags r:id="rId2"/>
              </p:custDataLst>
            </p:nvPr>
          </p:nvSpPr>
          <p:spPr bwMode="auto">
            <a:xfrm>
              <a:off x="856" y="1258"/>
              <a:ext cx="207" cy="117"/>
            </a:xfrm>
            <a:custGeom>
              <a:avLst/>
              <a:gdLst>
                <a:gd name="T0" fmla="*/ 2147483647 w 509"/>
                <a:gd name="T1" fmla="*/ 2147483647 h 240"/>
                <a:gd name="T2" fmla="*/ 2147483647 w 509"/>
                <a:gd name="T3" fmla="*/ 2147483647 h 240"/>
                <a:gd name="T4" fmla="*/ 2147483647 w 509"/>
                <a:gd name="T5" fmla="*/ 2147483647 h 240"/>
                <a:gd name="T6" fmla="*/ 2147483647 w 509"/>
                <a:gd name="T7" fmla="*/ 2147483647 h 240"/>
                <a:gd name="T8" fmla="*/ 2147483647 w 509"/>
                <a:gd name="T9" fmla="*/ 2147483647 h 240"/>
                <a:gd name="T10" fmla="*/ 2147483647 w 509"/>
                <a:gd name="T11" fmla="*/ 2147483647 h 240"/>
                <a:gd name="T12" fmla="*/ 2147483647 w 509"/>
                <a:gd name="T13" fmla="*/ 2147483647 h 240"/>
                <a:gd name="T14" fmla="*/ 2147483647 w 509"/>
                <a:gd name="T15" fmla="*/ 2147483647 h 240"/>
                <a:gd name="T16" fmla="*/ 2147483647 w 509"/>
                <a:gd name="T17" fmla="*/ 2147483647 h 240"/>
                <a:gd name="T18" fmla="*/ 2147483647 w 509"/>
                <a:gd name="T19" fmla="*/ 2147483647 h 240"/>
                <a:gd name="T20" fmla="*/ 2147483647 w 509"/>
                <a:gd name="T21" fmla="*/ 2147483647 h 240"/>
                <a:gd name="T22" fmla="*/ 2147483647 w 509"/>
                <a:gd name="T23" fmla="*/ 2147483647 h 240"/>
                <a:gd name="T24" fmla="*/ 2147483647 w 509"/>
                <a:gd name="T25" fmla="*/ 2147483647 h 240"/>
                <a:gd name="T26" fmla="*/ 2147483647 w 509"/>
                <a:gd name="T27" fmla="*/ 2147483647 h 240"/>
                <a:gd name="T28" fmla="*/ 2147483647 w 509"/>
                <a:gd name="T29" fmla="*/ 2147483647 h 240"/>
                <a:gd name="T30" fmla="*/ 2147483647 w 509"/>
                <a:gd name="T31" fmla="*/ 2147483647 h 240"/>
                <a:gd name="T32" fmla="*/ 2147483647 w 509"/>
                <a:gd name="T33" fmla="*/ 2147483647 h 240"/>
                <a:gd name="T34" fmla="*/ 2147483647 w 509"/>
                <a:gd name="T35" fmla="*/ 2147483647 h 240"/>
                <a:gd name="T36" fmla="*/ 2147483647 w 509"/>
                <a:gd name="T37" fmla="*/ 2147483647 h 240"/>
                <a:gd name="T38" fmla="*/ 0 w 509"/>
                <a:gd name="T39" fmla="*/ 2147483647 h 240"/>
                <a:gd name="T40" fmla="*/ 2147483647 w 509"/>
                <a:gd name="T41" fmla="*/ 2147483647 h 240"/>
                <a:gd name="T42" fmla="*/ 2147483647 w 509"/>
                <a:gd name="T43" fmla="*/ 2147483647 h 240"/>
                <a:gd name="T44" fmla="*/ 2147483647 w 509"/>
                <a:gd name="T45" fmla="*/ 2147483647 h 240"/>
                <a:gd name="T46" fmla="*/ 2147483647 w 509"/>
                <a:gd name="T47" fmla="*/ 2147483647 h 240"/>
                <a:gd name="T48" fmla="*/ 2147483647 w 509"/>
                <a:gd name="T49" fmla="*/ 2147483647 h 240"/>
                <a:gd name="T50" fmla="*/ 2147483647 w 509"/>
                <a:gd name="T51" fmla="*/ 2147483647 h 240"/>
                <a:gd name="T52" fmla="*/ 2147483647 w 509"/>
                <a:gd name="T53" fmla="*/ 2147483647 h 240"/>
                <a:gd name="T54" fmla="*/ 2147483647 w 509"/>
                <a:gd name="T55" fmla="*/ 2147483647 h 240"/>
                <a:gd name="T56" fmla="*/ 2147483647 w 509"/>
                <a:gd name="T57" fmla="*/ 2147483647 h 240"/>
                <a:gd name="T58" fmla="*/ 2147483647 w 509"/>
                <a:gd name="T59" fmla="*/ 2147483647 h 240"/>
                <a:gd name="T60" fmla="*/ 2147483647 w 509"/>
                <a:gd name="T61" fmla="*/ 2147483647 h 240"/>
                <a:gd name="T62" fmla="*/ 2147483647 w 509"/>
                <a:gd name="T63" fmla="*/ 2147483647 h 240"/>
                <a:gd name="T64" fmla="*/ 2147483647 w 509"/>
                <a:gd name="T65" fmla="*/ 2147483647 h 240"/>
                <a:gd name="T66" fmla="*/ 2147483647 w 509"/>
                <a:gd name="T67" fmla="*/ 0 h 240"/>
                <a:gd name="T68" fmla="*/ 2147483647 w 509"/>
                <a:gd name="T69" fmla="*/ 0 h 240"/>
                <a:gd name="T70" fmla="*/ 2147483647 w 509"/>
                <a:gd name="T71" fmla="*/ 2147483647 h 240"/>
                <a:gd name="T72" fmla="*/ 2147483647 w 509"/>
                <a:gd name="T73" fmla="*/ 2147483647 h 240"/>
                <a:gd name="T74" fmla="*/ 2147483647 w 509"/>
                <a:gd name="T75" fmla="*/ 2147483647 h 240"/>
                <a:gd name="T76" fmla="*/ 2147483647 w 509"/>
                <a:gd name="T77" fmla="*/ 2147483647 h 240"/>
                <a:gd name="T78" fmla="*/ 2147483647 w 509"/>
                <a:gd name="T79" fmla="*/ 2147483647 h 240"/>
                <a:gd name="T80" fmla="*/ 2147483647 w 509"/>
                <a:gd name="T81" fmla="*/ 2147483647 h 2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9"/>
                <a:gd name="T124" fmla="*/ 0 h 240"/>
                <a:gd name="T125" fmla="*/ 509 w 509"/>
                <a:gd name="T126" fmla="*/ 240 h 2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9" h="240">
                  <a:moveTo>
                    <a:pt x="457" y="188"/>
                  </a:moveTo>
                  <a:lnTo>
                    <a:pt x="457" y="205"/>
                  </a:lnTo>
                  <a:lnTo>
                    <a:pt x="457" y="223"/>
                  </a:lnTo>
                  <a:lnTo>
                    <a:pt x="475" y="223"/>
                  </a:lnTo>
                  <a:lnTo>
                    <a:pt x="457" y="223"/>
                  </a:lnTo>
                  <a:lnTo>
                    <a:pt x="457" y="240"/>
                  </a:lnTo>
                  <a:lnTo>
                    <a:pt x="423" y="240"/>
                  </a:lnTo>
                  <a:lnTo>
                    <a:pt x="386" y="223"/>
                  </a:lnTo>
                  <a:lnTo>
                    <a:pt x="369" y="223"/>
                  </a:lnTo>
                  <a:lnTo>
                    <a:pt x="333" y="223"/>
                  </a:lnTo>
                  <a:lnTo>
                    <a:pt x="315" y="223"/>
                  </a:lnTo>
                  <a:lnTo>
                    <a:pt x="281" y="223"/>
                  </a:lnTo>
                  <a:lnTo>
                    <a:pt x="281" y="240"/>
                  </a:lnTo>
                  <a:lnTo>
                    <a:pt x="246" y="240"/>
                  </a:lnTo>
                  <a:lnTo>
                    <a:pt x="210" y="240"/>
                  </a:lnTo>
                  <a:lnTo>
                    <a:pt x="175" y="240"/>
                  </a:lnTo>
                  <a:lnTo>
                    <a:pt x="158" y="240"/>
                  </a:lnTo>
                  <a:lnTo>
                    <a:pt x="158" y="223"/>
                  </a:lnTo>
                  <a:lnTo>
                    <a:pt x="141" y="223"/>
                  </a:lnTo>
                  <a:lnTo>
                    <a:pt x="123" y="223"/>
                  </a:lnTo>
                  <a:lnTo>
                    <a:pt x="106" y="223"/>
                  </a:lnTo>
                  <a:lnTo>
                    <a:pt x="70" y="223"/>
                  </a:lnTo>
                  <a:lnTo>
                    <a:pt x="52" y="205"/>
                  </a:lnTo>
                  <a:lnTo>
                    <a:pt x="35" y="188"/>
                  </a:lnTo>
                  <a:lnTo>
                    <a:pt x="70" y="171"/>
                  </a:lnTo>
                  <a:lnTo>
                    <a:pt x="106" y="171"/>
                  </a:lnTo>
                  <a:lnTo>
                    <a:pt x="141" y="171"/>
                  </a:lnTo>
                  <a:lnTo>
                    <a:pt x="158" y="171"/>
                  </a:lnTo>
                  <a:lnTo>
                    <a:pt x="158" y="154"/>
                  </a:lnTo>
                  <a:lnTo>
                    <a:pt x="123" y="154"/>
                  </a:lnTo>
                  <a:lnTo>
                    <a:pt x="106" y="154"/>
                  </a:lnTo>
                  <a:lnTo>
                    <a:pt x="70" y="154"/>
                  </a:lnTo>
                  <a:lnTo>
                    <a:pt x="35" y="154"/>
                  </a:lnTo>
                  <a:lnTo>
                    <a:pt x="18" y="136"/>
                  </a:lnTo>
                  <a:lnTo>
                    <a:pt x="35" y="119"/>
                  </a:lnTo>
                  <a:lnTo>
                    <a:pt x="52" y="119"/>
                  </a:lnTo>
                  <a:lnTo>
                    <a:pt x="35" y="119"/>
                  </a:lnTo>
                  <a:lnTo>
                    <a:pt x="18" y="119"/>
                  </a:lnTo>
                  <a:lnTo>
                    <a:pt x="0" y="119"/>
                  </a:lnTo>
                  <a:lnTo>
                    <a:pt x="0" y="102"/>
                  </a:lnTo>
                  <a:lnTo>
                    <a:pt x="18" y="67"/>
                  </a:lnTo>
                  <a:lnTo>
                    <a:pt x="70" y="33"/>
                  </a:lnTo>
                  <a:lnTo>
                    <a:pt x="123" y="15"/>
                  </a:lnTo>
                  <a:lnTo>
                    <a:pt x="123" y="33"/>
                  </a:lnTo>
                  <a:lnTo>
                    <a:pt x="141" y="50"/>
                  </a:lnTo>
                  <a:lnTo>
                    <a:pt x="141" y="67"/>
                  </a:lnTo>
                  <a:lnTo>
                    <a:pt x="141" y="50"/>
                  </a:lnTo>
                  <a:lnTo>
                    <a:pt x="158" y="33"/>
                  </a:lnTo>
                  <a:lnTo>
                    <a:pt x="192" y="50"/>
                  </a:lnTo>
                  <a:lnTo>
                    <a:pt x="210" y="50"/>
                  </a:lnTo>
                  <a:lnTo>
                    <a:pt x="210" y="67"/>
                  </a:lnTo>
                  <a:lnTo>
                    <a:pt x="229" y="67"/>
                  </a:lnTo>
                  <a:lnTo>
                    <a:pt x="229" y="50"/>
                  </a:lnTo>
                  <a:lnTo>
                    <a:pt x="246" y="50"/>
                  </a:lnTo>
                  <a:lnTo>
                    <a:pt x="263" y="50"/>
                  </a:lnTo>
                  <a:lnTo>
                    <a:pt x="281" y="50"/>
                  </a:lnTo>
                  <a:lnTo>
                    <a:pt x="281" y="67"/>
                  </a:lnTo>
                  <a:lnTo>
                    <a:pt x="281" y="85"/>
                  </a:lnTo>
                  <a:lnTo>
                    <a:pt x="281" y="102"/>
                  </a:lnTo>
                  <a:lnTo>
                    <a:pt x="298" y="102"/>
                  </a:lnTo>
                  <a:lnTo>
                    <a:pt x="315" y="102"/>
                  </a:lnTo>
                  <a:lnTo>
                    <a:pt x="298" y="67"/>
                  </a:lnTo>
                  <a:lnTo>
                    <a:pt x="298" y="50"/>
                  </a:lnTo>
                  <a:lnTo>
                    <a:pt x="281" y="33"/>
                  </a:lnTo>
                  <a:lnTo>
                    <a:pt x="298" y="15"/>
                  </a:lnTo>
                  <a:lnTo>
                    <a:pt x="315" y="15"/>
                  </a:lnTo>
                  <a:lnTo>
                    <a:pt x="333" y="15"/>
                  </a:lnTo>
                  <a:lnTo>
                    <a:pt x="333" y="0"/>
                  </a:lnTo>
                  <a:lnTo>
                    <a:pt x="350" y="0"/>
                  </a:lnTo>
                  <a:lnTo>
                    <a:pt x="369" y="0"/>
                  </a:lnTo>
                  <a:lnTo>
                    <a:pt x="386" y="0"/>
                  </a:lnTo>
                  <a:lnTo>
                    <a:pt x="386" y="15"/>
                  </a:lnTo>
                  <a:lnTo>
                    <a:pt x="386" y="33"/>
                  </a:lnTo>
                  <a:lnTo>
                    <a:pt x="386" y="50"/>
                  </a:lnTo>
                  <a:lnTo>
                    <a:pt x="386" y="67"/>
                  </a:lnTo>
                  <a:lnTo>
                    <a:pt x="386" y="102"/>
                  </a:lnTo>
                  <a:lnTo>
                    <a:pt x="405" y="119"/>
                  </a:lnTo>
                  <a:lnTo>
                    <a:pt x="423" y="154"/>
                  </a:lnTo>
                  <a:lnTo>
                    <a:pt x="457" y="171"/>
                  </a:lnTo>
                  <a:lnTo>
                    <a:pt x="509" y="188"/>
                  </a:lnTo>
                  <a:lnTo>
                    <a:pt x="492" y="188"/>
                  </a:lnTo>
                  <a:lnTo>
                    <a:pt x="475" y="188"/>
                  </a:lnTo>
                  <a:lnTo>
                    <a:pt x="457" y="188"/>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2" name="Freeform 11"/>
            <p:cNvSpPr>
              <a:spLocks/>
            </p:cNvSpPr>
            <p:nvPr>
              <p:custDataLst>
                <p:tags r:id="rId3"/>
              </p:custDataLst>
            </p:nvPr>
          </p:nvSpPr>
          <p:spPr bwMode="auto">
            <a:xfrm>
              <a:off x="776" y="1231"/>
              <a:ext cx="123" cy="94"/>
            </a:xfrm>
            <a:custGeom>
              <a:avLst/>
              <a:gdLst>
                <a:gd name="T0" fmla="*/ 2147483647 w 301"/>
                <a:gd name="T1" fmla="*/ 2147483647 h 190"/>
                <a:gd name="T2" fmla="*/ 2147483647 w 301"/>
                <a:gd name="T3" fmla="*/ 2147483647 h 190"/>
                <a:gd name="T4" fmla="*/ 2147483647 w 301"/>
                <a:gd name="T5" fmla="*/ 2147483647 h 190"/>
                <a:gd name="T6" fmla="*/ 2147483647 w 301"/>
                <a:gd name="T7" fmla="*/ 2147483647 h 190"/>
                <a:gd name="T8" fmla="*/ 0 w 301"/>
                <a:gd name="T9" fmla="*/ 2147483647 h 190"/>
                <a:gd name="T10" fmla="*/ 2147483647 w 301"/>
                <a:gd name="T11" fmla="*/ 2147483647 h 190"/>
                <a:gd name="T12" fmla="*/ 2147483647 w 301"/>
                <a:gd name="T13" fmla="*/ 2147483647 h 190"/>
                <a:gd name="T14" fmla="*/ 2147483647 w 301"/>
                <a:gd name="T15" fmla="*/ 2147483647 h 190"/>
                <a:gd name="T16" fmla="*/ 2147483647 w 301"/>
                <a:gd name="T17" fmla="*/ 2147483647 h 190"/>
                <a:gd name="T18" fmla="*/ 2147483647 w 301"/>
                <a:gd name="T19" fmla="*/ 2147483647 h 190"/>
                <a:gd name="T20" fmla="*/ 2147483647 w 301"/>
                <a:gd name="T21" fmla="*/ 2147483647 h 190"/>
                <a:gd name="T22" fmla="*/ 2147483647 w 301"/>
                <a:gd name="T23" fmla="*/ 0 h 190"/>
                <a:gd name="T24" fmla="*/ 2147483647 w 301"/>
                <a:gd name="T25" fmla="*/ 0 h 190"/>
                <a:gd name="T26" fmla="*/ 2147483647 w 301"/>
                <a:gd name="T27" fmla="*/ 2147483647 h 190"/>
                <a:gd name="T28" fmla="*/ 2147483647 w 301"/>
                <a:gd name="T29" fmla="*/ 0 h 190"/>
                <a:gd name="T30" fmla="*/ 2147483647 w 301"/>
                <a:gd name="T31" fmla="*/ 0 h 190"/>
                <a:gd name="T32" fmla="*/ 2147483647 w 301"/>
                <a:gd name="T33" fmla="*/ 2147483647 h 190"/>
                <a:gd name="T34" fmla="*/ 2147483647 w 301"/>
                <a:gd name="T35" fmla="*/ 2147483647 h 190"/>
                <a:gd name="T36" fmla="*/ 2147483647 w 301"/>
                <a:gd name="T37" fmla="*/ 2147483647 h 190"/>
                <a:gd name="T38" fmla="*/ 2147483647 w 301"/>
                <a:gd name="T39" fmla="*/ 2147483647 h 190"/>
                <a:gd name="T40" fmla="*/ 2147483647 w 301"/>
                <a:gd name="T41" fmla="*/ 2147483647 h 190"/>
                <a:gd name="T42" fmla="*/ 2147483647 w 301"/>
                <a:gd name="T43" fmla="*/ 2147483647 h 190"/>
                <a:gd name="T44" fmla="*/ 2147483647 w 301"/>
                <a:gd name="T45" fmla="*/ 2147483647 h 190"/>
                <a:gd name="T46" fmla="*/ 2147483647 w 301"/>
                <a:gd name="T47" fmla="*/ 2147483647 h 190"/>
                <a:gd name="T48" fmla="*/ 2147483647 w 301"/>
                <a:gd name="T49" fmla="*/ 2147483647 h 190"/>
                <a:gd name="T50" fmla="*/ 2147483647 w 301"/>
                <a:gd name="T51" fmla="*/ 2147483647 h 190"/>
                <a:gd name="T52" fmla="*/ 2147483647 w 301"/>
                <a:gd name="T53" fmla="*/ 2147483647 h 190"/>
                <a:gd name="T54" fmla="*/ 2147483647 w 301"/>
                <a:gd name="T55" fmla="*/ 2147483647 h 190"/>
                <a:gd name="T56" fmla="*/ 2147483647 w 301"/>
                <a:gd name="T57" fmla="*/ 2147483647 h 190"/>
                <a:gd name="T58" fmla="*/ 2147483647 w 301"/>
                <a:gd name="T59" fmla="*/ 2147483647 h 190"/>
                <a:gd name="T60" fmla="*/ 2147483647 w 301"/>
                <a:gd name="T61" fmla="*/ 2147483647 h 190"/>
                <a:gd name="T62" fmla="*/ 2147483647 w 301"/>
                <a:gd name="T63" fmla="*/ 2147483647 h 190"/>
                <a:gd name="T64" fmla="*/ 2147483647 w 301"/>
                <a:gd name="T65" fmla="*/ 2147483647 h 190"/>
                <a:gd name="T66" fmla="*/ 2147483647 w 301"/>
                <a:gd name="T67" fmla="*/ 2147483647 h 190"/>
                <a:gd name="T68" fmla="*/ 2147483647 w 301"/>
                <a:gd name="T69" fmla="*/ 2147483647 h 1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190"/>
                <a:gd name="T107" fmla="*/ 301 w 301"/>
                <a:gd name="T108" fmla="*/ 190 h 1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190">
                  <a:moveTo>
                    <a:pt x="51" y="173"/>
                  </a:moveTo>
                  <a:lnTo>
                    <a:pt x="51" y="156"/>
                  </a:lnTo>
                  <a:lnTo>
                    <a:pt x="34" y="156"/>
                  </a:lnTo>
                  <a:lnTo>
                    <a:pt x="17" y="156"/>
                  </a:lnTo>
                  <a:lnTo>
                    <a:pt x="0" y="139"/>
                  </a:lnTo>
                  <a:lnTo>
                    <a:pt x="17" y="121"/>
                  </a:lnTo>
                  <a:lnTo>
                    <a:pt x="51" y="69"/>
                  </a:lnTo>
                  <a:lnTo>
                    <a:pt x="51" y="54"/>
                  </a:lnTo>
                  <a:lnTo>
                    <a:pt x="51" y="37"/>
                  </a:lnTo>
                  <a:lnTo>
                    <a:pt x="51" y="20"/>
                  </a:lnTo>
                  <a:lnTo>
                    <a:pt x="34" y="20"/>
                  </a:lnTo>
                  <a:lnTo>
                    <a:pt x="51" y="0"/>
                  </a:lnTo>
                  <a:lnTo>
                    <a:pt x="71" y="0"/>
                  </a:lnTo>
                  <a:lnTo>
                    <a:pt x="105" y="20"/>
                  </a:lnTo>
                  <a:lnTo>
                    <a:pt x="122" y="0"/>
                  </a:lnTo>
                  <a:lnTo>
                    <a:pt x="140" y="0"/>
                  </a:lnTo>
                  <a:lnTo>
                    <a:pt x="159" y="20"/>
                  </a:lnTo>
                  <a:lnTo>
                    <a:pt x="178" y="20"/>
                  </a:lnTo>
                  <a:lnTo>
                    <a:pt x="195" y="37"/>
                  </a:lnTo>
                  <a:lnTo>
                    <a:pt x="213" y="20"/>
                  </a:lnTo>
                  <a:lnTo>
                    <a:pt x="230" y="20"/>
                  </a:lnTo>
                  <a:lnTo>
                    <a:pt x="247" y="37"/>
                  </a:lnTo>
                  <a:lnTo>
                    <a:pt x="284" y="54"/>
                  </a:lnTo>
                  <a:lnTo>
                    <a:pt x="301" y="54"/>
                  </a:lnTo>
                  <a:lnTo>
                    <a:pt x="284" y="69"/>
                  </a:lnTo>
                  <a:lnTo>
                    <a:pt x="247" y="87"/>
                  </a:lnTo>
                  <a:lnTo>
                    <a:pt x="230" y="87"/>
                  </a:lnTo>
                  <a:lnTo>
                    <a:pt x="195" y="104"/>
                  </a:lnTo>
                  <a:lnTo>
                    <a:pt x="178" y="121"/>
                  </a:lnTo>
                  <a:lnTo>
                    <a:pt x="159" y="156"/>
                  </a:lnTo>
                  <a:lnTo>
                    <a:pt x="140" y="173"/>
                  </a:lnTo>
                  <a:lnTo>
                    <a:pt x="105" y="173"/>
                  </a:lnTo>
                  <a:lnTo>
                    <a:pt x="71" y="190"/>
                  </a:lnTo>
                  <a:lnTo>
                    <a:pt x="71" y="173"/>
                  </a:lnTo>
                  <a:lnTo>
                    <a:pt x="51" y="173"/>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3" name="Freeform 12"/>
            <p:cNvSpPr>
              <a:spLocks/>
            </p:cNvSpPr>
            <p:nvPr>
              <p:custDataLst>
                <p:tags r:id="rId4"/>
              </p:custDataLst>
            </p:nvPr>
          </p:nvSpPr>
          <p:spPr bwMode="auto">
            <a:xfrm>
              <a:off x="870" y="1173"/>
              <a:ext cx="134" cy="67"/>
            </a:xfrm>
            <a:custGeom>
              <a:avLst/>
              <a:gdLst>
                <a:gd name="T0" fmla="*/ 2147483647 w 328"/>
                <a:gd name="T1" fmla="*/ 2147483647 h 138"/>
                <a:gd name="T2" fmla="*/ 2147483647 w 328"/>
                <a:gd name="T3" fmla="*/ 2147483647 h 138"/>
                <a:gd name="T4" fmla="*/ 2147483647 w 328"/>
                <a:gd name="T5" fmla="*/ 2147483647 h 138"/>
                <a:gd name="T6" fmla="*/ 2147483647 w 328"/>
                <a:gd name="T7" fmla="*/ 2147483647 h 138"/>
                <a:gd name="T8" fmla="*/ 2147483647 w 328"/>
                <a:gd name="T9" fmla="*/ 2147483647 h 138"/>
                <a:gd name="T10" fmla="*/ 2147483647 w 328"/>
                <a:gd name="T11" fmla="*/ 2147483647 h 138"/>
                <a:gd name="T12" fmla="*/ 2147483647 w 328"/>
                <a:gd name="T13" fmla="*/ 2147483647 h 138"/>
                <a:gd name="T14" fmla="*/ 0 w 328"/>
                <a:gd name="T15" fmla="*/ 2147483647 h 138"/>
                <a:gd name="T16" fmla="*/ 2147483647 w 328"/>
                <a:gd name="T17" fmla="*/ 2147483647 h 138"/>
                <a:gd name="T18" fmla="*/ 2147483647 w 328"/>
                <a:gd name="T19" fmla="*/ 2147483647 h 138"/>
                <a:gd name="T20" fmla="*/ 2147483647 w 328"/>
                <a:gd name="T21" fmla="*/ 2147483647 h 138"/>
                <a:gd name="T22" fmla="*/ 2147483647 w 328"/>
                <a:gd name="T23" fmla="*/ 2147483647 h 138"/>
                <a:gd name="T24" fmla="*/ 2147483647 w 328"/>
                <a:gd name="T25" fmla="*/ 2147483647 h 138"/>
                <a:gd name="T26" fmla="*/ 2147483647 w 328"/>
                <a:gd name="T27" fmla="*/ 2147483647 h 138"/>
                <a:gd name="T28" fmla="*/ 2147483647 w 328"/>
                <a:gd name="T29" fmla="*/ 2147483647 h 138"/>
                <a:gd name="T30" fmla="*/ 2147483647 w 328"/>
                <a:gd name="T31" fmla="*/ 2147483647 h 138"/>
                <a:gd name="T32" fmla="*/ 2147483647 w 328"/>
                <a:gd name="T33" fmla="*/ 2147483647 h 138"/>
                <a:gd name="T34" fmla="*/ 2147483647 w 328"/>
                <a:gd name="T35" fmla="*/ 2147483647 h 138"/>
                <a:gd name="T36" fmla="*/ 2147483647 w 328"/>
                <a:gd name="T37" fmla="*/ 2147483647 h 138"/>
                <a:gd name="T38" fmla="*/ 2147483647 w 328"/>
                <a:gd name="T39" fmla="*/ 2147483647 h 138"/>
                <a:gd name="T40" fmla="*/ 2147483647 w 328"/>
                <a:gd name="T41" fmla="*/ 2147483647 h 138"/>
                <a:gd name="T42" fmla="*/ 2147483647 w 328"/>
                <a:gd name="T43" fmla="*/ 2147483647 h 138"/>
                <a:gd name="T44" fmla="*/ 2147483647 w 328"/>
                <a:gd name="T45" fmla="*/ 2147483647 h 138"/>
                <a:gd name="T46" fmla="*/ 2147483647 w 328"/>
                <a:gd name="T47" fmla="*/ 2147483647 h 138"/>
                <a:gd name="T48" fmla="*/ 2147483647 w 328"/>
                <a:gd name="T49" fmla="*/ 2147483647 h 138"/>
                <a:gd name="T50" fmla="*/ 2147483647 w 328"/>
                <a:gd name="T51" fmla="*/ 2147483647 h 138"/>
                <a:gd name="T52" fmla="*/ 2147483647 w 328"/>
                <a:gd name="T53" fmla="*/ 0 h 138"/>
                <a:gd name="T54" fmla="*/ 2147483647 w 328"/>
                <a:gd name="T55" fmla="*/ 2147483647 h 138"/>
                <a:gd name="T56" fmla="*/ 2147483647 w 328"/>
                <a:gd name="T57" fmla="*/ 2147483647 h 138"/>
                <a:gd name="T58" fmla="*/ 2147483647 w 328"/>
                <a:gd name="T59" fmla="*/ 2147483647 h 138"/>
                <a:gd name="T60" fmla="*/ 2147483647 w 328"/>
                <a:gd name="T61" fmla="*/ 2147483647 h 138"/>
                <a:gd name="T62" fmla="*/ 2147483647 w 328"/>
                <a:gd name="T63" fmla="*/ 2147483647 h 138"/>
                <a:gd name="T64" fmla="*/ 2147483647 w 328"/>
                <a:gd name="T65" fmla="*/ 2147483647 h 138"/>
                <a:gd name="T66" fmla="*/ 2147483647 w 328"/>
                <a:gd name="T67" fmla="*/ 2147483647 h 138"/>
                <a:gd name="T68" fmla="*/ 2147483647 w 328"/>
                <a:gd name="T69" fmla="*/ 2147483647 h 138"/>
                <a:gd name="T70" fmla="*/ 2147483647 w 328"/>
                <a:gd name="T71" fmla="*/ 2147483647 h 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8"/>
                <a:gd name="T109" fmla="*/ 0 h 138"/>
                <a:gd name="T110" fmla="*/ 328 w 328"/>
                <a:gd name="T111" fmla="*/ 138 h 1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8" h="138">
                  <a:moveTo>
                    <a:pt x="121" y="138"/>
                  </a:moveTo>
                  <a:lnTo>
                    <a:pt x="104" y="120"/>
                  </a:lnTo>
                  <a:lnTo>
                    <a:pt x="86" y="120"/>
                  </a:lnTo>
                  <a:lnTo>
                    <a:pt x="104" y="120"/>
                  </a:lnTo>
                  <a:lnTo>
                    <a:pt x="121" y="120"/>
                  </a:lnTo>
                  <a:lnTo>
                    <a:pt x="121" y="103"/>
                  </a:lnTo>
                  <a:lnTo>
                    <a:pt x="104" y="103"/>
                  </a:lnTo>
                  <a:lnTo>
                    <a:pt x="104" y="86"/>
                  </a:lnTo>
                  <a:lnTo>
                    <a:pt x="86" y="86"/>
                  </a:lnTo>
                  <a:lnTo>
                    <a:pt x="86" y="103"/>
                  </a:lnTo>
                  <a:lnTo>
                    <a:pt x="69" y="103"/>
                  </a:lnTo>
                  <a:lnTo>
                    <a:pt x="52" y="103"/>
                  </a:lnTo>
                  <a:lnTo>
                    <a:pt x="34" y="103"/>
                  </a:lnTo>
                  <a:lnTo>
                    <a:pt x="17" y="103"/>
                  </a:lnTo>
                  <a:lnTo>
                    <a:pt x="0" y="103"/>
                  </a:lnTo>
                  <a:lnTo>
                    <a:pt x="0" y="86"/>
                  </a:lnTo>
                  <a:lnTo>
                    <a:pt x="0" y="69"/>
                  </a:lnTo>
                  <a:lnTo>
                    <a:pt x="17" y="69"/>
                  </a:lnTo>
                  <a:lnTo>
                    <a:pt x="34" y="69"/>
                  </a:lnTo>
                  <a:lnTo>
                    <a:pt x="52" y="69"/>
                  </a:lnTo>
                  <a:lnTo>
                    <a:pt x="69" y="69"/>
                  </a:lnTo>
                  <a:lnTo>
                    <a:pt x="52" y="69"/>
                  </a:lnTo>
                  <a:lnTo>
                    <a:pt x="34" y="69"/>
                  </a:lnTo>
                  <a:lnTo>
                    <a:pt x="17" y="69"/>
                  </a:lnTo>
                  <a:lnTo>
                    <a:pt x="17" y="51"/>
                  </a:lnTo>
                  <a:lnTo>
                    <a:pt x="34" y="51"/>
                  </a:lnTo>
                  <a:lnTo>
                    <a:pt x="52" y="51"/>
                  </a:lnTo>
                  <a:lnTo>
                    <a:pt x="69" y="51"/>
                  </a:lnTo>
                  <a:lnTo>
                    <a:pt x="86" y="51"/>
                  </a:lnTo>
                  <a:lnTo>
                    <a:pt x="69" y="51"/>
                  </a:lnTo>
                  <a:lnTo>
                    <a:pt x="52" y="51"/>
                  </a:lnTo>
                  <a:lnTo>
                    <a:pt x="34" y="51"/>
                  </a:lnTo>
                  <a:lnTo>
                    <a:pt x="34" y="34"/>
                  </a:lnTo>
                  <a:lnTo>
                    <a:pt x="52" y="34"/>
                  </a:lnTo>
                  <a:lnTo>
                    <a:pt x="69" y="34"/>
                  </a:lnTo>
                  <a:lnTo>
                    <a:pt x="52" y="17"/>
                  </a:lnTo>
                  <a:lnTo>
                    <a:pt x="69" y="17"/>
                  </a:lnTo>
                  <a:lnTo>
                    <a:pt x="86" y="17"/>
                  </a:lnTo>
                  <a:lnTo>
                    <a:pt x="104" y="34"/>
                  </a:lnTo>
                  <a:lnTo>
                    <a:pt x="121" y="34"/>
                  </a:lnTo>
                  <a:lnTo>
                    <a:pt x="138" y="51"/>
                  </a:lnTo>
                  <a:lnTo>
                    <a:pt x="173" y="69"/>
                  </a:lnTo>
                  <a:lnTo>
                    <a:pt x="207" y="69"/>
                  </a:lnTo>
                  <a:lnTo>
                    <a:pt x="225" y="69"/>
                  </a:lnTo>
                  <a:lnTo>
                    <a:pt x="242" y="69"/>
                  </a:lnTo>
                  <a:lnTo>
                    <a:pt x="225" y="69"/>
                  </a:lnTo>
                  <a:lnTo>
                    <a:pt x="207" y="69"/>
                  </a:lnTo>
                  <a:lnTo>
                    <a:pt x="225" y="51"/>
                  </a:lnTo>
                  <a:lnTo>
                    <a:pt x="225" y="34"/>
                  </a:lnTo>
                  <a:lnTo>
                    <a:pt x="207" y="34"/>
                  </a:lnTo>
                  <a:lnTo>
                    <a:pt x="190" y="34"/>
                  </a:lnTo>
                  <a:lnTo>
                    <a:pt x="190" y="17"/>
                  </a:lnTo>
                  <a:lnTo>
                    <a:pt x="207" y="0"/>
                  </a:lnTo>
                  <a:lnTo>
                    <a:pt x="225" y="0"/>
                  </a:lnTo>
                  <a:lnTo>
                    <a:pt x="242" y="0"/>
                  </a:lnTo>
                  <a:lnTo>
                    <a:pt x="242" y="17"/>
                  </a:lnTo>
                  <a:lnTo>
                    <a:pt x="242" y="34"/>
                  </a:lnTo>
                  <a:lnTo>
                    <a:pt x="259" y="51"/>
                  </a:lnTo>
                  <a:lnTo>
                    <a:pt x="294" y="51"/>
                  </a:lnTo>
                  <a:lnTo>
                    <a:pt x="311" y="34"/>
                  </a:lnTo>
                  <a:lnTo>
                    <a:pt x="311" y="51"/>
                  </a:lnTo>
                  <a:lnTo>
                    <a:pt x="328" y="51"/>
                  </a:lnTo>
                  <a:lnTo>
                    <a:pt x="328" y="69"/>
                  </a:lnTo>
                  <a:lnTo>
                    <a:pt x="311" y="103"/>
                  </a:lnTo>
                  <a:lnTo>
                    <a:pt x="294" y="103"/>
                  </a:lnTo>
                  <a:lnTo>
                    <a:pt x="242" y="103"/>
                  </a:lnTo>
                  <a:lnTo>
                    <a:pt x="225" y="120"/>
                  </a:lnTo>
                  <a:lnTo>
                    <a:pt x="190" y="120"/>
                  </a:lnTo>
                  <a:lnTo>
                    <a:pt x="173" y="120"/>
                  </a:lnTo>
                  <a:lnTo>
                    <a:pt x="155" y="120"/>
                  </a:lnTo>
                  <a:lnTo>
                    <a:pt x="138" y="120"/>
                  </a:lnTo>
                  <a:lnTo>
                    <a:pt x="121" y="138"/>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 name="Freeform 13"/>
            <p:cNvSpPr>
              <a:spLocks/>
            </p:cNvSpPr>
            <p:nvPr>
              <p:custDataLst>
                <p:tags r:id="rId5"/>
              </p:custDataLst>
            </p:nvPr>
          </p:nvSpPr>
          <p:spPr bwMode="auto">
            <a:xfrm>
              <a:off x="811" y="1155"/>
              <a:ext cx="81" cy="51"/>
            </a:xfrm>
            <a:custGeom>
              <a:avLst/>
              <a:gdLst>
                <a:gd name="T0" fmla="*/ 2147483647 w 196"/>
                <a:gd name="T1" fmla="*/ 0 h 104"/>
                <a:gd name="T2" fmla="*/ 2147483647 w 196"/>
                <a:gd name="T3" fmla="*/ 2147483647 h 104"/>
                <a:gd name="T4" fmla="*/ 2147483647 w 196"/>
                <a:gd name="T5" fmla="*/ 2147483647 h 104"/>
                <a:gd name="T6" fmla="*/ 2147483647 w 196"/>
                <a:gd name="T7" fmla="*/ 2147483647 h 104"/>
                <a:gd name="T8" fmla="*/ 2147483647 w 196"/>
                <a:gd name="T9" fmla="*/ 2147483647 h 104"/>
                <a:gd name="T10" fmla="*/ 2147483647 w 196"/>
                <a:gd name="T11" fmla="*/ 2147483647 h 104"/>
                <a:gd name="T12" fmla="*/ 2147483647 w 196"/>
                <a:gd name="T13" fmla="*/ 2147483647 h 104"/>
                <a:gd name="T14" fmla="*/ 2147483647 w 196"/>
                <a:gd name="T15" fmla="*/ 2147483647 h 104"/>
                <a:gd name="T16" fmla="*/ 2147483647 w 196"/>
                <a:gd name="T17" fmla="*/ 2147483647 h 104"/>
                <a:gd name="T18" fmla="*/ 2147483647 w 196"/>
                <a:gd name="T19" fmla="*/ 2147483647 h 104"/>
                <a:gd name="T20" fmla="*/ 2147483647 w 196"/>
                <a:gd name="T21" fmla="*/ 2147483647 h 104"/>
                <a:gd name="T22" fmla="*/ 2147483647 w 196"/>
                <a:gd name="T23" fmla="*/ 2147483647 h 104"/>
                <a:gd name="T24" fmla="*/ 2147483647 w 196"/>
                <a:gd name="T25" fmla="*/ 2147483647 h 104"/>
                <a:gd name="T26" fmla="*/ 2147483647 w 196"/>
                <a:gd name="T27" fmla="*/ 2147483647 h 104"/>
                <a:gd name="T28" fmla="*/ 2147483647 w 196"/>
                <a:gd name="T29" fmla="*/ 2147483647 h 104"/>
                <a:gd name="T30" fmla="*/ 2147483647 w 196"/>
                <a:gd name="T31" fmla="*/ 2147483647 h 104"/>
                <a:gd name="T32" fmla="*/ 2147483647 w 196"/>
                <a:gd name="T33" fmla="*/ 2147483647 h 104"/>
                <a:gd name="T34" fmla="*/ 2147483647 w 196"/>
                <a:gd name="T35" fmla="*/ 2147483647 h 104"/>
                <a:gd name="T36" fmla="*/ 2147483647 w 196"/>
                <a:gd name="T37" fmla="*/ 2147483647 h 104"/>
                <a:gd name="T38" fmla="*/ 0 w 196"/>
                <a:gd name="T39" fmla="*/ 2147483647 h 104"/>
                <a:gd name="T40" fmla="*/ 0 w 196"/>
                <a:gd name="T41" fmla="*/ 2147483647 h 104"/>
                <a:gd name="T42" fmla="*/ 2147483647 w 196"/>
                <a:gd name="T43" fmla="*/ 2147483647 h 104"/>
                <a:gd name="T44" fmla="*/ 2147483647 w 196"/>
                <a:gd name="T45" fmla="*/ 2147483647 h 104"/>
                <a:gd name="T46" fmla="*/ 2147483647 w 196"/>
                <a:gd name="T47" fmla="*/ 2147483647 h 104"/>
                <a:gd name="T48" fmla="*/ 2147483647 w 196"/>
                <a:gd name="T49" fmla="*/ 2147483647 h 104"/>
                <a:gd name="T50" fmla="*/ 2147483647 w 196"/>
                <a:gd name="T51" fmla="*/ 2147483647 h 104"/>
                <a:gd name="T52" fmla="*/ 2147483647 w 196"/>
                <a:gd name="T53" fmla="*/ 2147483647 h 104"/>
                <a:gd name="T54" fmla="*/ 2147483647 w 196"/>
                <a:gd name="T55" fmla="*/ 0 h 104"/>
                <a:gd name="T56" fmla="*/ 2147483647 w 196"/>
                <a:gd name="T57" fmla="*/ 0 h 104"/>
                <a:gd name="T58" fmla="*/ 2147483647 w 196"/>
                <a:gd name="T59" fmla="*/ 0 h 104"/>
                <a:gd name="T60" fmla="*/ 2147483647 w 196"/>
                <a:gd name="T61" fmla="*/ 0 h 104"/>
                <a:gd name="T62" fmla="*/ 2147483647 w 196"/>
                <a:gd name="T63" fmla="*/ 0 h 10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6"/>
                <a:gd name="T97" fmla="*/ 0 h 104"/>
                <a:gd name="T98" fmla="*/ 196 w 196"/>
                <a:gd name="T99" fmla="*/ 104 h 10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6" h="104">
                  <a:moveTo>
                    <a:pt x="196" y="0"/>
                  </a:moveTo>
                  <a:lnTo>
                    <a:pt x="196" y="17"/>
                  </a:lnTo>
                  <a:lnTo>
                    <a:pt x="177" y="17"/>
                  </a:lnTo>
                  <a:lnTo>
                    <a:pt x="177" y="35"/>
                  </a:lnTo>
                  <a:lnTo>
                    <a:pt x="196" y="35"/>
                  </a:lnTo>
                  <a:lnTo>
                    <a:pt x="177" y="35"/>
                  </a:lnTo>
                  <a:lnTo>
                    <a:pt x="142" y="69"/>
                  </a:lnTo>
                  <a:lnTo>
                    <a:pt x="125" y="52"/>
                  </a:lnTo>
                  <a:lnTo>
                    <a:pt x="125" y="35"/>
                  </a:lnTo>
                  <a:lnTo>
                    <a:pt x="107" y="52"/>
                  </a:lnTo>
                  <a:lnTo>
                    <a:pt x="107" y="69"/>
                  </a:lnTo>
                  <a:lnTo>
                    <a:pt x="90" y="69"/>
                  </a:lnTo>
                  <a:lnTo>
                    <a:pt x="90" y="86"/>
                  </a:lnTo>
                  <a:lnTo>
                    <a:pt x="90" y="104"/>
                  </a:lnTo>
                  <a:lnTo>
                    <a:pt x="69" y="104"/>
                  </a:lnTo>
                  <a:lnTo>
                    <a:pt x="52" y="104"/>
                  </a:lnTo>
                  <a:lnTo>
                    <a:pt x="52" y="86"/>
                  </a:lnTo>
                  <a:lnTo>
                    <a:pt x="34" y="86"/>
                  </a:lnTo>
                  <a:lnTo>
                    <a:pt x="17" y="86"/>
                  </a:lnTo>
                  <a:lnTo>
                    <a:pt x="0" y="86"/>
                  </a:lnTo>
                  <a:lnTo>
                    <a:pt x="0" y="69"/>
                  </a:lnTo>
                  <a:lnTo>
                    <a:pt x="17" y="52"/>
                  </a:lnTo>
                  <a:lnTo>
                    <a:pt x="34" y="52"/>
                  </a:lnTo>
                  <a:lnTo>
                    <a:pt x="52" y="35"/>
                  </a:lnTo>
                  <a:lnTo>
                    <a:pt x="69" y="35"/>
                  </a:lnTo>
                  <a:lnTo>
                    <a:pt x="90" y="35"/>
                  </a:lnTo>
                  <a:lnTo>
                    <a:pt x="90" y="17"/>
                  </a:lnTo>
                  <a:lnTo>
                    <a:pt x="107" y="0"/>
                  </a:lnTo>
                  <a:lnTo>
                    <a:pt x="125" y="0"/>
                  </a:lnTo>
                  <a:lnTo>
                    <a:pt x="142" y="0"/>
                  </a:lnTo>
                  <a:lnTo>
                    <a:pt x="177" y="0"/>
                  </a:lnTo>
                  <a:lnTo>
                    <a:pt x="196"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5" name="Freeform 14"/>
            <p:cNvSpPr>
              <a:spLocks/>
            </p:cNvSpPr>
            <p:nvPr>
              <p:custDataLst>
                <p:tags r:id="rId6"/>
              </p:custDataLst>
            </p:nvPr>
          </p:nvSpPr>
          <p:spPr bwMode="auto">
            <a:xfrm>
              <a:off x="918" y="1122"/>
              <a:ext cx="44" cy="17"/>
            </a:xfrm>
            <a:custGeom>
              <a:avLst/>
              <a:gdLst>
                <a:gd name="T0" fmla="*/ 2147483647 w 106"/>
                <a:gd name="T1" fmla="*/ 2147483647 h 36"/>
                <a:gd name="T2" fmla="*/ 2147483647 w 106"/>
                <a:gd name="T3" fmla="*/ 2147483647 h 36"/>
                <a:gd name="T4" fmla="*/ 0 w 106"/>
                <a:gd name="T5" fmla="*/ 2147483647 h 36"/>
                <a:gd name="T6" fmla="*/ 0 w 106"/>
                <a:gd name="T7" fmla="*/ 2147483647 h 36"/>
                <a:gd name="T8" fmla="*/ 0 w 106"/>
                <a:gd name="T9" fmla="*/ 0 h 36"/>
                <a:gd name="T10" fmla="*/ 2147483647 w 106"/>
                <a:gd name="T11" fmla="*/ 0 h 36"/>
                <a:gd name="T12" fmla="*/ 2147483647 w 106"/>
                <a:gd name="T13" fmla="*/ 0 h 36"/>
                <a:gd name="T14" fmla="*/ 2147483647 w 106"/>
                <a:gd name="T15" fmla="*/ 0 h 36"/>
                <a:gd name="T16" fmla="*/ 2147483647 w 106"/>
                <a:gd name="T17" fmla="*/ 0 h 36"/>
                <a:gd name="T18" fmla="*/ 2147483647 w 106"/>
                <a:gd name="T19" fmla="*/ 2147483647 h 36"/>
                <a:gd name="T20" fmla="*/ 2147483647 w 106"/>
                <a:gd name="T21" fmla="*/ 2147483647 h 36"/>
                <a:gd name="T22" fmla="*/ 2147483647 w 106"/>
                <a:gd name="T23" fmla="*/ 2147483647 h 36"/>
                <a:gd name="T24" fmla="*/ 2147483647 w 106"/>
                <a:gd name="T25" fmla="*/ 2147483647 h 36"/>
                <a:gd name="T26" fmla="*/ 2147483647 w 106"/>
                <a:gd name="T27" fmla="*/ 2147483647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6"/>
                <a:gd name="T43" fmla="*/ 0 h 36"/>
                <a:gd name="T44" fmla="*/ 106 w 106"/>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6" h="36">
                  <a:moveTo>
                    <a:pt x="36" y="36"/>
                  </a:moveTo>
                  <a:lnTo>
                    <a:pt x="17" y="17"/>
                  </a:lnTo>
                  <a:lnTo>
                    <a:pt x="0" y="17"/>
                  </a:lnTo>
                  <a:lnTo>
                    <a:pt x="0" y="36"/>
                  </a:lnTo>
                  <a:lnTo>
                    <a:pt x="0" y="0"/>
                  </a:lnTo>
                  <a:lnTo>
                    <a:pt x="36" y="0"/>
                  </a:lnTo>
                  <a:lnTo>
                    <a:pt x="54" y="0"/>
                  </a:lnTo>
                  <a:lnTo>
                    <a:pt x="71" y="0"/>
                  </a:lnTo>
                  <a:lnTo>
                    <a:pt x="88" y="0"/>
                  </a:lnTo>
                  <a:lnTo>
                    <a:pt x="106" y="17"/>
                  </a:lnTo>
                  <a:lnTo>
                    <a:pt x="88" y="17"/>
                  </a:lnTo>
                  <a:lnTo>
                    <a:pt x="71" y="36"/>
                  </a:lnTo>
                  <a:lnTo>
                    <a:pt x="54" y="36"/>
                  </a:lnTo>
                  <a:lnTo>
                    <a:pt x="36" y="36"/>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6" name="Freeform 15"/>
            <p:cNvSpPr>
              <a:spLocks/>
            </p:cNvSpPr>
            <p:nvPr>
              <p:custDataLst>
                <p:tags r:id="rId7"/>
              </p:custDataLst>
            </p:nvPr>
          </p:nvSpPr>
          <p:spPr bwMode="auto">
            <a:xfrm>
              <a:off x="918" y="1139"/>
              <a:ext cx="37" cy="26"/>
            </a:xfrm>
            <a:custGeom>
              <a:avLst/>
              <a:gdLst>
                <a:gd name="T0" fmla="*/ 2147483647 w 88"/>
                <a:gd name="T1" fmla="*/ 2147483647 h 52"/>
                <a:gd name="T2" fmla="*/ 2147483647 w 88"/>
                <a:gd name="T3" fmla="*/ 2147483647 h 52"/>
                <a:gd name="T4" fmla="*/ 2147483647 w 88"/>
                <a:gd name="T5" fmla="*/ 2147483647 h 52"/>
                <a:gd name="T6" fmla="*/ 0 w 88"/>
                <a:gd name="T7" fmla="*/ 2147483647 h 52"/>
                <a:gd name="T8" fmla="*/ 0 w 88"/>
                <a:gd name="T9" fmla="*/ 2147483647 h 52"/>
                <a:gd name="T10" fmla="*/ 0 w 88"/>
                <a:gd name="T11" fmla="*/ 0 h 52"/>
                <a:gd name="T12" fmla="*/ 2147483647 w 88"/>
                <a:gd name="T13" fmla="*/ 0 h 52"/>
                <a:gd name="T14" fmla="*/ 2147483647 w 88"/>
                <a:gd name="T15" fmla="*/ 0 h 52"/>
                <a:gd name="T16" fmla="*/ 2147483647 w 88"/>
                <a:gd name="T17" fmla="*/ 0 h 52"/>
                <a:gd name="T18" fmla="*/ 2147483647 w 88"/>
                <a:gd name="T19" fmla="*/ 2147483647 h 52"/>
                <a:gd name="T20" fmla="*/ 2147483647 w 88"/>
                <a:gd name="T21" fmla="*/ 2147483647 h 52"/>
                <a:gd name="T22" fmla="*/ 2147483647 w 88"/>
                <a:gd name="T23" fmla="*/ 2147483647 h 52"/>
                <a:gd name="T24" fmla="*/ 2147483647 w 88"/>
                <a:gd name="T25" fmla="*/ 2147483647 h 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8"/>
                <a:gd name="T40" fmla="*/ 0 h 52"/>
                <a:gd name="T41" fmla="*/ 88 w 88"/>
                <a:gd name="T42" fmla="*/ 52 h 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8" h="52">
                  <a:moveTo>
                    <a:pt x="71" y="18"/>
                  </a:moveTo>
                  <a:lnTo>
                    <a:pt x="54" y="35"/>
                  </a:lnTo>
                  <a:lnTo>
                    <a:pt x="17" y="52"/>
                  </a:lnTo>
                  <a:lnTo>
                    <a:pt x="0" y="35"/>
                  </a:lnTo>
                  <a:lnTo>
                    <a:pt x="0" y="18"/>
                  </a:lnTo>
                  <a:lnTo>
                    <a:pt x="0" y="0"/>
                  </a:lnTo>
                  <a:lnTo>
                    <a:pt x="54" y="0"/>
                  </a:lnTo>
                  <a:lnTo>
                    <a:pt x="71" y="0"/>
                  </a:lnTo>
                  <a:lnTo>
                    <a:pt x="88" y="0"/>
                  </a:lnTo>
                  <a:lnTo>
                    <a:pt x="88" y="18"/>
                  </a:lnTo>
                  <a:lnTo>
                    <a:pt x="71" y="18"/>
                  </a:lnTo>
                  <a:lnTo>
                    <a:pt x="54" y="18"/>
                  </a:lnTo>
                  <a:lnTo>
                    <a:pt x="71" y="18"/>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7" name="Freeform 16"/>
            <p:cNvSpPr>
              <a:spLocks/>
            </p:cNvSpPr>
            <p:nvPr>
              <p:custDataLst>
                <p:tags r:id="rId8"/>
              </p:custDataLst>
            </p:nvPr>
          </p:nvSpPr>
          <p:spPr bwMode="auto">
            <a:xfrm>
              <a:off x="899" y="1173"/>
              <a:ext cx="14" cy="0"/>
            </a:xfrm>
            <a:custGeom>
              <a:avLst/>
              <a:gdLst>
                <a:gd name="T0" fmla="*/ 2147483647 w 35"/>
                <a:gd name="T1" fmla="*/ 0 w 35"/>
                <a:gd name="T2" fmla="*/ 2147483647 w 35"/>
                <a:gd name="T3" fmla="*/ 2147483647 w 35"/>
                <a:gd name="T4" fmla="*/ 2147483647 w 35"/>
                <a:gd name="T5" fmla="*/ 0 60000 65536"/>
                <a:gd name="T6" fmla="*/ 0 60000 65536"/>
                <a:gd name="T7" fmla="*/ 0 60000 65536"/>
                <a:gd name="T8" fmla="*/ 0 60000 65536"/>
                <a:gd name="T9" fmla="*/ 0 60000 65536"/>
                <a:gd name="T10" fmla="*/ 0 w 35"/>
                <a:gd name="T11" fmla="*/ 35 w 35"/>
              </a:gdLst>
              <a:ahLst/>
              <a:cxnLst>
                <a:cxn ang="T5">
                  <a:pos x="T0" y="0"/>
                </a:cxn>
                <a:cxn ang="T6">
                  <a:pos x="T1" y="0"/>
                </a:cxn>
                <a:cxn ang="T7">
                  <a:pos x="T2" y="0"/>
                </a:cxn>
                <a:cxn ang="T8">
                  <a:pos x="T3" y="0"/>
                </a:cxn>
                <a:cxn ang="T9">
                  <a:pos x="T4" y="0"/>
                </a:cxn>
              </a:cxnLst>
              <a:rect l="T10" t="0" r="T11" b="0"/>
              <a:pathLst>
                <a:path w="35">
                  <a:moveTo>
                    <a:pt x="17" y="0"/>
                  </a:moveTo>
                  <a:lnTo>
                    <a:pt x="0" y="0"/>
                  </a:lnTo>
                  <a:lnTo>
                    <a:pt x="17" y="0"/>
                  </a:lnTo>
                  <a:lnTo>
                    <a:pt x="35" y="0"/>
                  </a:lnTo>
                  <a:lnTo>
                    <a:pt x="17"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8" name="Freeform 17"/>
            <p:cNvSpPr>
              <a:spLocks/>
            </p:cNvSpPr>
            <p:nvPr>
              <p:custDataLst>
                <p:tags r:id="rId9"/>
              </p:custDataLst>
            </p:nvPr>
          </p:nvSpPr>
          <p:spPr bwMode="auto">
            <a:xfrm>
              <a:off x="1013" y="1173"/>
              <a:ext cx="79" cy="52"/>
            </a:xfrm>
            <a:custGeom>
              <a:avLst/>
              <a:gdLst>
                <a:gd name="T0" fmla="*/ 2147483647 w 194"/>
                <a:gd name="T1" fmla="*/ 2147483647 h 105"/>
                <a:gd name="T2" fmla="*/ 2147483647 w 194"/>
                <a:gd name="T3" fmla="*/ 2147483647 h 105"/>
                <a:gd name="T4" fmla="*/ 0 w 194"/>
                <a:gd name="T5" fmla="*/ 0 h 105"/>
                <a:gd name="T6" fmla="*/ 2147483647 w 194"/>
                <a:gd name="T7" fmla="*/ 0 h 105"/>
                <a:gd name="T8" fmla="*/ 2147483647 w 194"/>
                <a:gd name="T9" fmla="*/ 2147483647 h 105"/>
                <a:gd name="T10" fmla="*/ 2147483647 w 194"/>
                <a:gd name="T11" fmla="*/ 2147483647 h 105"/>
                <a:gd name="T12" fmla="*/ 2147483647 w 194"/>
                <a:gd name="T13" fmla="*/ 2147483647 h 105"/>
                <a:gd name="T14" fmla="*/ 2147483647 w 194"/>
                <a:gd name="T15" fmla="*/ 2147483647 h 105"/>
                <a:gd name="T16" fmla="*/ 2147483647 w 194"/>
                <a:gd name="T17" fmla="*/ 2147483647 h 105"/>
                <a:gd name="T18" fmla="*/ 2147483647 w 194"/>
                <a:gd name="T19" fmla="*/ 2147483647 h 105"/>
                <a:gd name="T20" fmla="*/ 2147483647 w 194"/>
                <a:gd name="T21" fmla="*/ 2147483647 h 105"/>
                <a:gd name="T22" fmla="*/ 2147483647 w 194"/>
                <a:gd name="T23" fmla="*/ 2147483647 h 105"/>
                <a:gd name="T24" fmla="*/ 2147483647 w 194"/>
                <a:gd name="T25" fmla="*/ 2147483647 h 105"/>
                <a:gd name="T26" fmla="*/ 2147483647 w 194"/>
                <a:gd name="T27" fmla="*/ 2147483647 h 105"/>
                <a:gd name="T28" fmla="*/ 2147483647 w 194"/>
                <a:gd name="T29" fmla="*/ 2147483647 h 105"/>
                <a:gd name="T30" fmla="*/ 2147483647 w 194"/>
                <a:gd name="T31" fmla="*/ 2147483647 h 105"/>
                <a:gd name="T32" fmla="*/ 2147483647 w 194"/>
                <a:gd name="T33" fmla="*/ 0 h 105"/>
                <a:gd name="T34" fmla="*/ 2147483647 w 194"/>
                <a:gd name="T35" fmla="*/ 0 h 105"/>
                <a:gd name="T36" fmla="*/ 2147483647 w 194"/>
                <a:gd name="T37" fmla="*/ 2147483647 h 105"/>
                <a:gd name="T38" fmla="*/ 2147483647 w 194"/>
                <a:gd name="T39" fmla="*/ 2147483647 h 105"/>
                <a:gd name="T40" fmla="*/ 2147483647 w 194"/>
                <a:gd name="T41" fmla="*/ 2147483647 h 105"/>
                <a:gd name="T42" fmla="*/ 2147483647 w 194"/>
                <a:gd name="T43" fmla="*/ 0 h 105"/>
                <a:gd name="T44" fmla="*/ 2147483647 w 194"/>
                <a:gd name="T45" fmla="*/ 2147483647 h 105"/>
                <a:gd name="T46" fmla="*/ 2147483647 w 194"/>
                <a:gd name="T47" fmla="*/ 2147483647 h 105"/>
                <a:gd name="T48" fmla="*/ 2147483647 w 194"/>
                <a:gd name="T49" fmla="*/ 2147483647 h 105"/>
                <a:gd name="T50" fmla="*/ 2147483647 w 194"/>
                <a:gd name="T51" fmla="*/ 2147483647 h 105"/>
                <a:gd name="T52" fmla="*/ 2147483647 w 194"/>
                <a:gd name="T53" fmla="*/ 2147483647 h 105"/>
                <a:gd name="T54" fmla="*/ 2147483647 w 194"/>
                <a:gd name="T55" fmla="*/ 2147483647 h 105"/>
                <a:gd name="T56" fmla="*/ 2147483647 w 194"/>
                <a:gd name="T57" fmla="*/ 2147483647 h 105"/>
                <a:gd name="T58" fmla="*/ 2147483647 w 194"/>
                <a:gd name="T59" fmla="*/ 2147483647 h 105"/>
                <a:gd name="T60" fmla="*/ 2147483647 w 194"/>
                <a:gd name="T61" fmla="*/ 2147483647 h 105"/>
                <a:gd name="T62" fmla="*/ 2147483647 w 194"/>
                <a:gd name="T63" fmla="*/ 2147483647 h 105"/>
                <a:gd name="T64" fmla="*/ 2147483647 w 194"/>
                <a:gd name="T65" fmla="*/ 2147483647 h 105"/>
                <a:gd name="T66" fmla="*/ 2147483647 w 194"/>
                <a:gd name="T67" fmla="*/ 2147483647 h 105"/>
                <a:gd name="T68" fmla="*/ 2147483647 w 194"/>
                <a:gd name="T69" fmla="*/ 2147483647 h 105"/>
                <a:gd name="T70" fmla="*/ 2147483647 w 194"/>
                <a:gd name="T71" fmla="*/ 2147483647 h 105"/>
                <a:gd name="T72" fmla="*/ 2147483647 w 194"/>
                <a:gd name="T73" fmla="*/ 2147483647 h 105"/>
                <a:gd name="T74" fmla="*/ 2147483647 w 194"/>
                <a:gd name="T75" fmla="*/ 2147483647 h 105"/>
                <a:gd name="T76" fmla="*/ 2147483647 w 194"/>
                <a:gd name="T77" fmla="*/ 2147483647 h 105"/>
                <a:gd name="T78" fmla="*/ 2147483647 w 194"/>
                <a:gd name="T79" fmla="*/ 2147483647 h 105"/>
                <a:gd name="T80" fmla="*/ 2147483647 w 194"/>
                <a:gd name="T81" fmla="*/ 2147483647 h 105"/>
                <a:gd name="T82" fmla="*/ 2147483647 w 194"/>
                <a:gd name="T83" fmla="*/ 2147483647 h 105"/>
                <a:gd name="T84" fmla="*/ 2147483647 w 194"/>
                <a:gd name="T85" fmla="*/ 2147483647 h 105"/>
                <a:gd name="T86" fmla="*/ 2147483647 w 194"/>
                <a:gd name="T87" fmla="*/ 2147483647 h 10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4"/>
                <a:gd name="T133" fmla="*/ 0 h 105"/>
                <a:gd name="T134" fmla="*/ 194 w 194"/>
                <a:gd name="T135" fmla="*/ 105 h 10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4" h="105">
                  <a:moveTo>
                    <a:pt x="19" y="34"/>
                  </a:moveTo>
                  <a:lnTo>
                    <a:pt x="19" y="17"/>
                  </a:lnTo>
                  <a:lnTo>
                    <a:pt x="0" y="0"/>
                  </a:lnTo>
                  <a:lnTo>
                    <a:pt x="19" y="0"/>
                  </a:lnTo>
                  <a:lnTo>
                    <a:pt x="54" y="17"/>
                  </a:lnTo>
                  <a:lnTo>
                    <a:pt x="71" y="53"/>
                  </a:lnTo>
                  <a:lnTo>
                    <a:pt x="106" y="53"/>
                  </a:lnTo>
                  <a:lnTo>
                    <a:pt x="89" y="53"/>
                  </a:lnTo>
                  <a:lnTo>
                    <a:pt x="71" y="34"/>
                  </a:lnTo>
                  <a:lnTo>
                    <a:pt x="71" y="17"/>
                  </a:lnTo>
                  <a:lnTo>
                    <a:pt x="89" y="34"/>
                  </a:lnTo>
                  <a:lnTo>
                    <a:pt x="125" y="34"/>
                  </a:lnTo>
                  <a:lnTo>
                    <a:pt x="125" y="53"/>
                  </a:lnTo>
                  <a:lnTo>
                    <a:pt x="125" y="34"/>
                  </a:lnTo>
                  <a:lnTo>
                    <a:pt x="125" y="17"/>
                  </a:lnTo>
                  <a:lnTo>
                    <a:pt x="106" y="17"/>
                  </a:lnTo>
                  <a:lnTo>
                    <a:pt x="106" y="0"/>
                  </a:lnTo>
                  <a:lnTo>
                    <a:pt x="125" y="0"/>
                  </a:lnTo>
                  <a:lnTo>
                    <a:pt x="142" y="17"/>
                  </a:lnTo>
                  <a:lnTo>
                    <a:pt x="160" y="17"/>
                  </a:lnTo>
                  <a:lnTo>
                    <a:pt x="177" y="17"/>
                  </a:lnTo>
                  <a:lnTo>
                    <a:pt x="177" y="0"/>
                  </a:lnTo>
                  <a:lnTo>
                    <a:pt x="177" y="17"/>
                  </a:lnTo>
                  <a:lnTo>
                    <a:pt x="194" y="17"/>
                  </a:lnTo>
                  <a:lnTo>
                    <a:pt x="194" y="34"/>
                  </a:lnTo>
                  <a:lnTo>
                    <a:pt x="194" y="71"/>
                  </a:lnTo>
                  <a:lnTo>
                    <a:pt x="177" y="71"/>
                  </a:lnTo>
                  <a:lnTo>
                    <a:pt x="177" y="105"/>
                  </a:lnTo>
                  <a:lnTo>
                    <a:pt x="160" y="105"/>
                  </a:lnTo>
                  <a:lnTo>
                    <a:pt x="142" y="105"/>
                  </a:lnTo>
                  <a:lnTo>
                    <a:pt x="125" y="105"/>
                  </a:lnTo>
                  <a:lnTo>
                    <a:pt x="125" y="88"/>
                  </a:lnTo>
                  <a:lnTo>
                    <a:pt x="125" y="71"/>
                  </a:lnTo>
                  <a:lnTo>
                    <a:pt x="142" y="71"/>
                  </a:lnTo>
                  <a:lnTo>
                    <a:pt x="125" y="71"/>
                  </a:lnTo>
                  <a:lnTo>
                    <a:pt x="89" y="71"/>
                  </a:lnTo>
                  <a:lnTo>
                    <a:pt x="71" y="71"/>
                  </a:lnTo>
                  <a:lnTo>
                    <a:pt x="54" y="71"/>
                  </a:lnTo>
                  <a:lnTo>
                    <a:pt x="37" y="71"/>
                  </a:lnTo>
                  <a:lnTo>
                    <a:pt x="37" y="53"/>
                  </a:lnTo>
                  <a:lnTo>
                    <a:pt x="19" y="53"/>
                  </a:lnTo>
                  <a:lnTo>
                    <a:pt x="19" y="34"/>
                  </a:lnTo>
                  <a:lnTo>
                    <a:pt x="19" y="17"/>
                  </a:lnTo>
                  <a:lnTo>
                    <a:pt x="19" y="34"/>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9" name="Freeform 18"/>
            <p:cNvSpPr>
              <a:spLocks/>
            </p:cNvSpPr>
            <p:nvPr>
              <p:custDataLst>
                <p:tags r:id="rId10"/>
              </p:custDataLst>
            </p:nvPr>
          </p:nvSpPr>
          <p:spPr bwMode="auto">
            <a:xfrm>
              <a:off x="997" y="1147"/>
              <a:ext cx="16" cy="18"/>
            </a:xfrm>
            <a:custGeom>
              <a:avLst/>
              <a:gdLst>
                <a:gd name="T0" fmla="*/ 2147483647 w 38"/>
                <a:gd name="T1" fmla="*/ 2147483647 h 36"/>
                <a:gd name="T2" fmla="*/ 2147483647 w 38"/>
                <a:gd name="T3" fmla="*/ 2147483647 h 36"/>
                <a:gd name="T4" fmla="*/ 2147483647 w 38"/>
                <a:gd name="T5" fmla="*/ 2147483647 h 36"/>
                <a:gd name="T6" fmla="*/ 0 w 38"/>
                <a:gd name="T7" fmla="*/ 2147483647 h 36"/>
                <a:gd name="T8" fmla="*/ 0 w 38"/>
                <a:gd name="T9" fmla="*/ 0 h 36"/>
                <a:gd name="T10" fmla="*/ 2147483647 w 38"/>
                <a:gd name="T11" fmla="*/ 0 h 36"/>
                <a:gd name="T12" fmla="*/ 2147483647 w 38"/>
                <a:gd name="T13" fmla="*/ 2147483647 h 36"/>
                <a:gd name="T14" fmla="*/ 0 60000 65536"/>
                <a:gd name="T15" fmla="*/ 0 60000 65536"/>
                <a:gd name="T16" fmla="*/ 0 60000 65536"/>
                <a:gd name="T17" fmla="*/ 0 60000 65536"/>
                <a:gd name="T18" fmla="*/ 0 60000 65536"/>
                <a:gd name="T19" fmla="*/ 0 60000 65536"/>
                <a:gd name="T20" fmla="*/ 0 60000 65536"/>
                <a:gd name="T21" fmla="*/ 0 w 38"/>
                <a:gd name="T22" fmla="*/ 0 h 36"/>
                <a:gd name="T23" fmla="*/ 38 w 38"/>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36">
                  <a:moveTo>
                    <a:pt x="38" y="17"/>
                  </a:moveTo>
                  <a:lnTo>
                    <a:pt x="38" y="36"/>
                  </a:lnTo>
                  <a:lnTo>
                    <a:pt x="19" y="36"/>
                  </a:lnTo>
                  <a:lnTo>
                    <a:pt x="0" y="17"/>
                  </a:lnTo>
                  <a:lnTo>
                    <a:pt x="0" y="0"/>
                  </a:lnTo>
                  <a:lnTo>
                    <a:pt x="19" y="0"/>
                  </a:lnTo>
                  <a:lnTo>
                    <a:pt x="38" y="17"/>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0" name="Freeform 19"/>
            <p:cNvSpPr>
              <a:spLocks/>
            </p:cNvSpPr>
            <p:nvPr>
              <p:custDataLst>
                <p:tags r:id="rId11"/>
              </p:custDataLst>
            </p:nvPr>
          </p:nvSpPr>
          <p:spPr bwMode="auto">
            <a:xfrm>
              <a:off x="1013" y="1206"/>
              <a:ext cx="16" cy="19"/>
            </a:xfrm>
            <a:custGeom>
              <a:avLst/>
              <a:gdLst>
                <a:gd name="T0" fmla="*/ 2147483647 w 39"/>
                <a:gd name="T1" fmla="*/ 0 h 36"/>
                <a:gd name="T2" fmla="*/ 2147483647 w 39"/>
                <a:gd name="T3" fmla="*/ 2147483647 h 36"/>
                <a:gd name="T4" fmla="*/ 2147483647 w 39"/>
                <a:gd name="T5" fmla="*/ 2147483647 h 36"/>
                <a:gd name="T6" fmla="*/ 0 w 39"/>
                <a:gd name="T7" fmla="*/ 2147483647 h 36"/>
                <a:gd name="T8" fmla="*/ 0 w 39"/>
                <a:gd name="T9" fmla="*/ 2147483647 h 36"/>
                <a:gd name="T10" fmla="*/ 0 w 39"/>
                <a:gd name="T11" fmla="*/ 0 h 36"/>
                <a:gd name="T12" fmla="*/ 2147483647 w 39"/>
                <a:gd name="T13" fmla="*/ 0 h 36"/>
                <a:gd name="T14" fmla="*/ 0 60000 65536"/>
                <a:gd name="T15" fmla="*/ 0 60000 65536"/>
                <a:gd name="T16" fmla="*/ 0 60000 65536"/>
                <a:gd name="T17" fmla="*/ 0 60000 65536"/>
                <a:gd name="T18" fmla="*/ 0 60000 65536"/>
                <a:gd name="T19" fmla="*/ 0 60000 65536"/>
                <a:gd name="T20" fmla="*/ 0 60000 65536"/>
                <a:gd name="T21" fmla="*/ 0 w 39"/>
                <a:gd name="T22" fmla="*/ 0 h 36"/>
                <a:gd name="T23" fmla="*/ 39 w 39"/>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36">
                  <a:moveTo>
                    <a:pt x="19" y="0"/>
                  </a:moveTo>
                  <a:lnTo>
                    <a:pt x="39" y="19"/>
                  </a:lnTo>
                  <a:lnTo>
                    <a:pt x="19" y="36"/>
                  </a:lnTo>
                  <a:lnTo>
                    <a:pt x="0" y="36"/>
                  </a:lnTo>
                  <a:lnTo>
                    <a:pt x="0" y="19"/>
                  </a:lnTo>
                  <a:lnTo>
                    <a:pt x="0" y="0"/>
                  </a:lnTo>
                  <a:lnTo>
                    <a:pt x="19"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1" name="Freeform 20"/>
            <p:cNvSpPr>
              <a:spLocks/>
            </p:cNvSpPr>
            <p:nvPr>
              <p:custDataLst>
                <p:tags r:id="rId12"/>
              </p:custDataLst>
            </p:nvPr>
          </p:nvSpPr>
          <p:spPr bwMode="auto">
            <a:xfrm>
              <a:off x="1041" y="1139"/>
              <a:ext cx="15" cy="8"/>
            </a:xfrm>
            <a:custGeom>
              <a:avLst/>
              <a:gdLst>
                <a:gd name="T0" fmla="*/ 0 w 37"/>
                <a:gd name="T1" fmla="*/ 2147483647 h 16"/>
                <a:gd name="T2" fmla="*/ 0 w 37"/>
                <a:gd name="T3" fmla="*/ 0 h 16"/>
                <a:gd name="T4" fmla="*/ 2147483647 w 37"/>
                <a:gd name="T5" fmla="*/ 0 h 16"/>
                <a:gd name="T6" fmla="*/ 2147483647 w 37"/>
                <a:gd name="T7" fmla="*/ 2147483647 h 16"/>
                <a:gd name="T8" fmla="*/ 2147483647 w 37"/>
                <a:gd name="T9" fmla="*/ 2147483647 h 16"/>
                <a:gd name="T10" fmla="*/ 2147483647 w 37"/>
                <a:gd name="T11" fmla="*/ 2147483647 h 16"/>
                <a:gd name="T12" fmla="*/ 0 w 37"/>
                <a:gd name="T13" fmla="*/ 2147483647 h 16"/>
                <a:gd name="T14" fmla="*/ 0 60000 65536"/>
                <a:gd name="T15" fmla="*/ 0 60000 65536"/>
                <a:gd name="T16" fmla="*/ 0 60000 65536"/>
                <a:gd name="T17" fmla="*/ 0 60000 65536"/>
                <a:gd name="T18" fmla="*/ 0 60000 65536"/>
                <a:gd name="T19" fmla="*/ 0 60000 65536"/>
                <a:gd name="T20" fmla="*/ 0 60000 65536"/>
                <a:gd name="T21" fmla="*/ 0 w 37"/>
                <a:gd name="T22" fmla="*/ 0 h 16"/>
                <a:gd name="T23" fmla="*/ 37 w 37"/>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16">
                  <a:moveTo>
                    <a:pt x="0" y="16"/>
                  </a:moveTo>
                  <a:lnTo>
                    <a:pt x="0" y="0"/>
                  </a:lnTo>
                  <a:lnTo>
                    <a:pt x="20" y="0"/>
                  </a:lnTo>
                  <a:lnTo>
                    <a:pt x="20" y="16"/>
                  </a:lnTo>
                  <a:lnTo>
                    <a:pt x="37" y="16"/>
                  </a:lnTo>
                  <a:lnTo>
                    <a:pt x="20" y="16"/>
                  </a:lnTo>
                  <a:lnTo>
                    <a:pt x="0" y="16"/>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 name="Freeform 21"/>
            <p:cNvSpPr>
              <a:spLocks/>
            </p:cNvSpPr>
            <p:nvPr>
              <p:custDataLst>
                <p:tags r:id="rId13"/>
              </p:custDataLst>
            </p:nvPr>
          </p:nvSpPr>
          <p:spPr bwMode="auto">
            <a:xfrm>
              <a:off x="1070" y="1080"/>
              <a:ext cx="15" cy="8"/>
            </a:xfrm>
            <a:custGeom>
              <a:avLst/>
              <a:gdLst>
                <a:gd name="T0" fmla="*/ 2147483647 w 37"/>
                <a:gd name="T1" fmla="*/ 0 h 19"/>
                <a:gd name="T2" fmla="*/ 2147483647 w 37"/>
                <a:gd name="T3" fmla="*/ 2147483647 h 19"/>
                <a:gd name="T4" fmla="*/ 2147483647 w 37"/>
                <a:gd name="T5" fmla="*/ 2147483647 h 19"/>
                <a:gd name="T6" fmla="*/ 0 w 37"/>
                <a:gd name="T7" fmla="*/ 0 h 19"/>
                <a:gd name="T8" fmla="*/ 2147483647 w 37"/>
                <a:gd name="T9" fmla="*/ 0 h 19"/>
                <a:gd name="T10" fmla="*/ 2147483647 w 37"/>
                <a:gd name="T11" fmla="*/ 0 h 19"/>
                <a:gd name="T12" fmla="*/ 0 60000 65536"/>
                <a:gd name="T13" fmla="*/ 0 60000 65536"/>
                <a:gd name="T14" fmla="*/ 0 60000 65536"/>
                <a:gd name="T15" fmla="*/ 0 60000 65536"/>
                <a:gd name="T16" fmla="*/ 0 60000 65536"/>
                <a:gd name="T17" fmla="*/ 0 60000 65536"/>
                <a:gd name="T18" fmla="*/ 0 w 37"/>
                <a:gd name="T19" fmla="*/ 0 h 19"/>
                <a:gd name="T20" fmla="*/ 37 w 37"/>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37" h="19">
                  <a:moveTo>
                    <a:pt x="37" y="0"/>
                  </a:moveTo>
                  <a:lnTo>
                    <a:pt x="37" y="19"/>
                  </a:lnTo>
                  <a:lnTo>
                    <a:pt x="18" y="19"/>
                  </a:lnTo>
                  <a:lnTo>
                    <a:pt x="0" y="0"/>
                  </a:lnTo>
                  <a:lnTo>
                    <a:pt x="18" y="0"/>
                  </a:lnTo>
                  <a:lnTo>
                    <a:pt x="37"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3" name="Freeform 22"/>
            <p:cNvSpPr>
              <a:spLocks/>
            </p:cNvSpPr>
            <p:nvPr>
              <p:custDataLst>
                <p:tags r:id="rId14"/>
              </p:custDataLst>
            </p:nvPr>
          </p:nvSpPr>
          <p:spPr bwMode="auto">
            <a:xfrm>
              <a:off x="1007" y="1097"/>
              <a:ext cx="72" cy="50"/>
            </a:xfrm>
            <a:custGeom>
              <a:avLst/>
              <a:gdLst>
                <a:gd name="T0" fmla="*/ 2147483647 w 179"/>
                <a:gd name="T1" fmla="*/ 2147483647 h 102"/>
                <a:gd name="T2" fmla="*/ 2147483647 w 179"/>
                <a:gd name="T3" fmla="*/ 2147483647 h 102"/>
                <a:gd name="T4" fmla="*/ 2147483647 w 179"/>
                <a:gd name="T5" fmla="*/ 2147483647 h 102"/>
                <a:gd name="T6" fmla="*/ 2147483647 w 179"/>
                <a:gd name="T7" fmla="*/ 2147483647 h 102"/>
                <a:gd name="T8" fmla="*/ 2147483647 w 179"/>
                <a:gd name="T9" fmla="*/ 2147483647 h 102"/>
                <a:gd name="T10" fmla="*/ 2147483647 w 179"/>
                <a:gd name="T11" fmla="*/ 2147483647 h 102"/>
                <a:gd name="T12" fmla="*/ 2147483647 w 179"/>
                <a:gd name="T13" fmla="*/ 2147483647 h 102"/>
                <a:gd name="T14" fmla="*/ 2147483647 w 179"/>
                <a:gd name="T15" fmla="*/ 2147483647 h 102"/>
                <a:gd name="T16" fmla="*/ 2147483647 w 179"/>
                <a:gd name="T17" fmla="*/ 2147483647 h 102"/>
                <a:gd name="T18" fmla="*/ 2147483647 w 179"/>
                <a:gd name="T19" fmla="*/ 2147483647 h 102"/>
                <a:gd name="T20" fmla="*/ 0 w 179"/>
                <a:gd name="T21" fmla="*/ 2147483647 h 102"/>
                <a:gd name="T22" fmla="*/ 0 w 179"/>
                <a:gd name="T23" fmla="*/ 2147483647 h 102"/>
                <a:gd name="T24" fmla="*/ 2147483647 w 179"/>
                <a:gd name="T25" fmla="*/ 2147483647 h 102"/>
                <a:gd name="T26" fmla="*/ 2147483647 w 179"/>
                <a:gd name="T27" fmla="*/ 0 h 102"/>
                <a:gd name="T28" fmla="*/ 2147483647 w 179"/>
                <a:gd name="T29" fmla="*/ 2147483647 h 102"/>
                <a:gd name="T30" fmla="*/ 2147483647 w 179"/>
                <a:gd name="T31" fmla="*/ 2147483647 h 102"/>
                <a:gd name="T32" fmla="*/ 2147483647 w 179"/>
                <a:gd name="T33" fmla="*/ 2147483647 h 102"/>
                <a:gd name="T34" fmla="*/ 2147483647 w 179"/>
                <a:gd name="T35" fmla="*/ 2147483647 h 102"/>
                <a:gd name="T36" fmla="*/ 2147483647 w 179"/>
                <a:gd name="T37" fmla="*/ 2147483647 h 102"/>
                <a:gd name="T38" fmla="*/ 2147483647 w 179"/>
                <a:gd name="T39" fmla="*/ 2147483647 h 102"/>
                <a:gd name="T40" fmla="*/ 2147483647 w 179"/>
                <a:gd name="T41" fmla="*/ 2147483647 h 102"/>
                <a:gd name="T42" fmla="*/ 2147483647 w 179"/>
                <a:gd name="T43" fmla="*/ 2147483647 h 102"/>
                <a:gd name="T44" fmla="*/ 2147483647 w 179"/>
                <a:gd name="T45" fmla="*/ 2147483647 h 102"/>
                <a:gd name="T46" fmla="*/ 2147483647 w 179"/>
                <a:gd name="T47" fmla="*/ 2147483647 h 102"/>
                <a:gd name="T48" fmla="*/ 2147483647 w 179"/>
                <a:gd name="T49" fmla="*/ 2147483647 h 102"/>
                <a:gd name="T50" fmla="*/ 2147483647 w 179"/>
                <a:gd name="T51" fmla="*/ 2147483647 h 102"/>
                <a:gd name="T52" fmla="*/ 2147483647 w 179"/>
                <a:gd name="T53" fmla="*/ 2147483647 h 102"/>
                <a:gd name="T54" fmla="*/ 2147483647 w 179"/>
                <a:gd name="T55" fmla="*/ 2147483647 h 102"/>
                <a:gd name="T56" fmla="*/ 2147483647 w 179"/>
                <a:gd name="T57" fmla="*/ 2147483647 h 102"/>
                <a:gd name="T58" fmla="*/ 2147483647 w 179"/>
                <a:gd name="T59" fmla="*/ 2147483647 h 102"/>
                <a:gd name="T60" fmla="*/ 2147483647 w 179"/>
                <a:gd name="T61" fmla="*/ 2147483647 h 102"/>
                <a:gd name="T62" fmla="*/ 2147483647 w 179"/>
                <a:gd name="T63" fmla="*/ 2147483647 h 102"/>
                <a:gd name="T64" fmla="*/ 2147483647 w 179"/>
                <a:gd name="T65" fmla="*/ 2147483647 h 102"/>
                <a:gd name="T66" fmla="*/ 2147483647 w 179"/>
                <a:gd name="T67" fmla="*/ 2147483647 h 1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9"/>
                <a:gd name="T103" fmla="*/ 0 h 102"/>
                <a:gd name="T104" fmla="*/ 179 w 179"/>
                <a:gd name="T105" fmla="*/ 102 h 10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9" h="102">
                  <a:moveTo>
                    <a:pt x="127" y="84"/>
                  </a:moveTo>
                  <a:lnTo>
                    <a:pt x="90" y="67"/>
                  </a:lnTo>
                  <a:lnTo>
                    <a:pt x="73" y="67"/>
                  </a:lnTo>
                  <a:lnTo>
                    <a:pt x="56" y="67"/>
                  </a:lnTo>
                  <a:lnTo>
                    <a:pt x="39" y="67"/>
                  </a:lnTo>
                  <a:lnTo>
                    <a:pt x="19" y="67"/>
                  </a:lnTo>
                  <a:lnTo>
                    <a:pt x="19" y="50"/>
                  </a:lnTo>
                  <a:lnTo>
                    <a:pt x="39" y="50"/>
                  </a:lnTo>
                  <a:lnTo>
                    <a:pt x="19" y="50"/>
                  </a:lnTo>
                  <a:lnTo>
                    <a:pt x="19" y="33"/>
                  </a:lnTo>
                  <a:lnTo>
                    <a:pt x="0" y="33"/>
                  </a:lnTo>
                  <a:lnTo>
                    <a:pt x="0" y="15"/>
                  </a:lnTo>
                  <a:lnTo>
                    <a:pt x="19" y="15"/>
                  </a:lnTo>
                  <a:lnTo>
                    <a:pt x="19" y="0"/>
                  </a:lnTo>
                  <a:lnTo>
                    <a:pt x="39" y="15"/>
                  </a:lnTo>
                  <a:lnTo>
                    <a:pt x="56" y="15"/>
                  </a:lnTo>
                  <a:lnTo>
                    <a:pt x="73" y="33"/>
                  </a:lnTo>
                  <a:lnTo>
                    <a:pt x="73" y="15"/>
                  </a:lnTo>
                  <a:lnTo>
                    <a:pt x="90" y="15"/>
                  </a:lnTo>
                  <a:lnTo>
                    <a:pt x="108" y="33"/>
                  </a:lnTo>
                  <a:lnTo>
                    <a:pt x="108" y="50"/>
                  </a:lnTo>
                  <a:lnTo>
                    <a:pt x="127" y="50"/>
                  </a:lnTo>
                  <a:lnTo>
                    <a:pt x="127" y="33"/>
                  </a:lnTo>
                  <a:lnTo>
                    <a:pt x="144" y="33"/>
                  </a:lnTo>
                  <a:lnTo>
                    <a:pt x="144" y="50"/>
                  </a:lnTo>
                  <a:lnTo>
                    <a:pt x="161" y="50"/>
                  </a:lnTo>
                  <a:lnTo>
                    <a:pt x="144" y="50"/>
                  </a:lnTo>
                  <a:lnTo>
                    <a:pt x="161" y="67"/>
                  </a:lnTo>
                  <a:lnTo>
                    <a:pt x="179" y="84"/>
                  </a:lnTo>
                  <a:lnTo>
                    <a:pt x="179" y="102"/>
                  </a:lnTo>
                  <a:lnTo>
                    <a:pt x="161" y="102"/>
                  </a:lnTo>
                  <a:lnTo>
                    <a:pt x="144" y="102"/>
                  </a:lnTo>
                  <a:lnTo>
                    <a:pt x="144" y="84"/>
                  </a:lnTo>
                  <a:lnTo>
                    <a:pt x="127" y="84"/>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 name="Freeform 23"/>
            <p:cNvSpPr>
              <a:spLocks/>
            </p:cNvSpPr>
            <p:nvPr>
              <p:custDataLst>
                <p:tags r:id="rId15"/>
              </p:custDataLst>
            </p:nvPr>
          </p:nvSpPr>
          <p:spPr bwMode="auto">
            <a:xfrm>
              <a:off x="1106" y="1165"/>
              <a:ext cx="195" cy="66"/>
            </a:xfrm>
            <a:custGeom>
              <a:avLst/>
              <a:gdLst>
                <a:gd name="T0" fmla="*/ 2147483647 w 476"/>
                <a:gd name="T1" fmla="*/ 2147483647 h 136"/>
                <a:gd name="T2" fmla="*/ 2147483647 w 476"/>
                <a:gd name="T3" fmla="*/ 2147483647 h 136"/>
                <a:gd name="T4" fmla="*/ 2147483647 w 476"/>
                <a:gd name="T5" fmla="*/ 2147483647 h 136"/>
                <a:gd name="T6" fmla="*/ 2147483647 w 476"/>
                <a:gd name="T7" fmla="*/ 2147483647 h 136"/>
                <a:gd name="T8" fmla="*/ 2147483647 w 476"/>
                <a:gd name="T9" fmla="*/ 2147483647 h 136"/>
                <a:gd name="T10" fmla="*/ 2147483647 w 476"/>
                <a:gd name="T11" fmla="*/ 2147483647 h 136"/>
                <a:gd name="T12" fmla="*/ 2147483647 w 476"/>
                <a:gd name="T13" fmla="*/ 2147483647 h 136"/>
                <a:gd name="T14" fmla="*/ 2147483647 w 476"/>
                <a:gd name="T15" fmla="*/ 2147483647 h 136"/>
                <a:gd name="T16" fmla="*/ 2147483647 w 476"/>
                <a:gd name="T17" fmla="*/ 2147483647 h 136"/>
                <a:gd name="T18" fmla="*/ 2147483647 w 476"/>
                <a:gd name="T19" fmla="*/ 2147483647 h 136"/>
                <a:gd name="T20" fmla="*/ 2147483647 w 476"/>
                <a:gd name="T21" fmla="*/ 2147483647 h 136"/>
                <a:gd name="T22" fmla="*/ 2147483647 w 476"/>
                <a:gd name="T23" fmla="*/ 2147483647 h 136"/>
                <a:gd name="T24" fmla="*/ 2147483647 w 476"/>
                <a:gd name="T25" fmla="*/ 2147483647 h 136"/>
                <a:gd name="T26" fmla="*/ 2147483647 w 476"/>
                <a:gd name="T27" fmla="*/ 2147483647 h 136"/>
                <a:gd name="T28" fmla="*/ 2147483647 w 476"/>
                <a:gd name="T29" fmla="*/ 2147483647 h 136"/>
                <a:gd name="T30" fmla="*/ 2147483647 w 476"/>
                <a:gd name="T31" fmla="*/ 2147483647 h 136"/>
                <a:gd name="T32" fmla="*/ 2147483647 w 476"/>
                <a:gd name="T33" fmla="*/ 2147483647 h 136"/>
                <a:gd name="T34" fmla="*/ 2147483647 w 476"/>
                <a:gd name="T35" fmla="*/ 2147483647 h 136"/>
                <a:gd name="T36" fmla="*/ 2147483647 w 476"/>
                <a:gd name="T37" fmla="*/ 2147483647 h 136"/>
                <a:gd name="T38" fmla="*/ 2147483647 w 476"/>
                <a:gd name="T39" fmla="*/ 2147483647 h 136"/>
                <a:gd name="T40" fmla="*/ 2147483647 w 476"/>
                <a:gd name="T41" fmla="*/ 2147483647 h 136"/>
                <a:gd name="T42" fmla="*/ 2147483647 w 476"/>
                <a:gd name="T43" fmla="*/ 2147483647 h 136"/>
                <a:gd name="T44" fmla="*/ 2147483647 w 476"/>
                <a:gd name="T45" fmla="*/ 2147483647 h 136"/>
                <a:gd name="T46" fmla="*/ 2147483647 w 476"/>
                <a:gd name="T47" fmla="*/ 2147483647 h 136"/>
                <a:gd name="T48" fmla="*/ 2147483647 w 476"/>
                <a:gd name="T49" fmla="*/ 2147483647 h 136"/>
                <a:gd name="T50" fmla="*/ 2147483647 w 476"/>
                <a:gd name="T51" fmla="*/ 2147483647 h 136"/>
                <a:gd name="T52" fmla="*/ 0 w 476"/>
                <a:gd name="T53" fmla="*/ 2147483647 h 136"/>
                <a:gd name="T54" fmla="*/ 2147483647 w 476"/>
                <a:gd name="T55" fmla="*/ 2147483647 h 136"/>
                <a:gd name="T56" fmla="*/ 2147483647 w 476"/>
                <a:gd name="T57" fmla="*/ 0 h 136"/>
                <a:gd name="T58" fmla="*/ 2147483647 w 476"/>
                <a:gd name="T59" fmla="*/ 2147483647 h 136"/>
                <a:gd name="T60" fmla="*/ 2147483647 w 476"/>
                <a:gd name="T61" fmla="*/ 2147483647 h 136"/>
                <a:gd name="T62" fmla="*/ 2147483647 w 476"/>
                <a:gd name="T63" fmla="*/ 2147483647 h 136"/>
                <a:gd name="T64" fmla="*/ 2147483647 w 476"/>
                <a:gd name="T65" fmla="*/ 2147483647 h 136"/>
                <a:gd name="T66" fmla="*/ 2147483647 w 476"/>
                <a:gd name="T67" fmla="*/ 2147483647 h 136"/>
                <a:gd name="T68" fmla="*/ 2147483647 w 476"/>
                <a:gd name="T69" fmla="*/ 2147483647 h 136"/>
                <a:gd name="T70" fmla="*/ 2147483647 w 476"/>
                <a:gd name="T71" fmla="*/ 2147483647 h 136"/>
                <a:gd name="T72" fmla="*/ 2147483647 w 476"/>
                <a:gd name="T73" fmla="*/ 2147483647 h 136"/>
                <a:gd name="T74" fmla="*/ 2147483647 w 476"/>
                <a:gd name="T75" fmla="*/ 2147483647 h 136"/>
                <a:gd name="T76" fmla="*/ 2147483647 w 476"/>
                <a:gd name="T77" fmla="*/ 2147483647 h 136"/>
                <a:gd name="T78" fmla="*/ 2147483647 w 476"/>
                <a:gd name="T79" fmla="*/ 2147483647 h 136"/>
                <a:gd name="T80" fmla="*/ 2147483647 w 476"/>
                <a:gd name="T81" fmla="*/ 2147483647 h 136"/>
                <a:gd name="T82" fmla="*/ 2147483647 w 476"/>
                <a:gd name="T83" fmla="*/ 2147483647 h 136"/>
                <a:gd name="T84" fmla="*/ 2147483647 w 476"/>
                <a:gd name="T85" fmla="*/ 2147483647 h 136"/>
                <a:gd name="T86" fmla="*/ 2147483647 w 476"/>
                <a:gd name="T87" fmla="*/ 2147483647 h 136"/>
                <a:gd name="T88" fmla="*/ 2147483647 w 476"/>
                <a:gd name="T89" fmla="*/ 2147483647 h 136"/>
                <a:gd name="T90" fmla="*/ 2147483647 w 476"/>
                <a:gd name="T91" fmla="*/ 2147483647 h 136"/>
                <a:gd name="T92" fmla="*/ 2147483647 w 476"/>
                <a:gd name="T93" fmla="*/ 2147483647 h 136"/>
                <a:gd name="T94" fmla="*/ 2147483647 w 476"/>
                <a:gd name="T95" fmla="*/ 2147483647 h 136"/>
                <a:gd name="T96" fmla="*/ 2147483647 w 476"/>
                <a:gd name="T97" fmla="*/ 2147483647 h 136"/>
                <a:gd name="T98" fmla="*/ 2147483647 w 476"/>
                <a:gd name="T99" fmla="*/ 2147483647 h 136"/>
                <a:gd name="T100" fmla="*/ 2147483647 w 476"/>
                <a:gd name="T101" fmla="*/ 2147483647 h 136"/>
                <a:gd name="T102" fmla="*/ 2147483647 w 476"/>
                <a:gd name="T103" fmla="*/ 2147483647 h 1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76"/>
                <a:gd name="T157" fmla="*/ 0 h 136"/>
                <a:gd name="T158" fmla="*/ 476 w 476"/>
                <a:gd name="T159" fmla="*/ 136 h 1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76" h="136">
                  <a:moveTo>
                    <a:pt x="457" y="104"/>
                  </a:moveTo>
                  <a:lnTo>
                    <a:pt x="457" y="119"/>
                  </a:lnTo>
                  <a:lnTo>
                    <a:pt x="476" y="119"/>
                  </a:lnTo>
                  <a:lnTo>
                    <a:pt x="457" y="136"/>
                  </a:lnTo>
                  <a:lnTo>
                    <a:pt x="422" y="136"/>
                  </a:lnTo>
                  <a:lnTo>
                    <a:pt x="388" y="136"/>
                  </a:lnTo>
                  <a:lnTo>
                    <a:pt x="370" y="136"/>
                  </a:lnTo>
                  <a:lnTo>
                    <a:pt x="353" y="136"/>
                  </a:lnTo>
                  <a:lnTo>
                    <a:pt x="317" y="136"/>
                  </a:lnTo>
                  <a:lnTo>
                    <a:pt x="282" y="136"/>
                  </a:lnTo>
                  <a:lnTo>
                    <a:pt x="265" y="136"/>
                  </a:lnTo>
                  <a:lnTo>
                    <a:pt x="247" y="136"/>
                  </a:lnTo>
                  <a:lnTo>
                    <a:pt x="228" y="136"/>
                  </a:lnTo>
                  <a:lnTo>
                    <a:pt x="211" y="136"/>
                  </a:lnTo>
                  <a:lnTo>
                    <a:pt x="192" y="136"/>
                  </a:lnTo>
                  <a:lnTo>
                    <a:pt x="157" y="136"/>
                  </a:lnTo>
                  <a:lnTo>
                    <a:pt x="123" y="119"/>
                  </a:lnTo>
                  <a:lnTo>
                    <a:pt x="105" y="104"/>
                  </a:lnTo>
                  <a:lnTo>
                    <a:pt x="123" y="104"/>
                  </a:lnTo>
                  <a:lnTo>
                    <a:pt x="123" y="87"/>
                  </a:lnTo>
                  <a:lnTo>
                    <a:pt x="105" y="87"/>
                  </a:lnTo>
                  <a:lnTo>
                    <a:pt x="86" y="52"/>
                  </a:lnTo>
                  <a:lnTo>
                    <a:pt x="86" y="35"/>
                  </a:lnTo>
                  <a:lnTo>
                    <a:pt x="69" y="52"/>
                  </a:lnTo>
                  <a:lnTo>
                    <a:pt x="34" y="35"/>
                  </a:lnTo>
                  <a:lnTo>
                    <a:pt x="17" y="17"/>
                  </a:lnTo>
                  <a:lnTo>
                    <a:pt x="0" y="17"/>
                  </a:lnTo>
                  <a:lnTo>
                    <a:pt x="17" y="17"/>
                  </a:lnTo>
                  <a:lnTo>
                    <a:pt x="17" y="0"/>
                  </a:lnTo>
                  <a:lnTo>
                    <a:pt x="69" y="17"/>
                  </a:lnTo>
                  <a:lnTo>
                    <a:pt x="105" y="35"/>
                  </a:lnTo>
                  <a:lnTo>
                    <a:pt x="123" y="35"/>
                  </a:lnTo>
                  <a:lnTo>
                    <a:pt x="123" y="17"/>
                  </a:lnTo>
                  <a:lnTo>
                    <a:pt x="140" y="17"/>
                  </a:lnTo>
                  <a:lnTo>
                    <a:pt x="140" y="35"/>
                  </a:lnTo>
                  <a:lnTo>
                    <a:pt x="174" y="52"/>
                  </a:lnTo>
                  <a:lnTo>
                    <a:pt x="192" y="52"/>
                  </a:lnTo>
                  <a:lnTo>
                    <a:pt x="157" y="52"/>
                  </a:lnTo>
                  <a:lnTo>
                    <a:pt x="140" y="52"/>
                  </a:lnTo>
                  <a:lnTo>
                    <a:pt x="157" y="87"/>
                  </a:lnTo>
                  <a:lnTo>
                    <a:pt x="174" y="87"/>
                  </a:lnTo>
                  <a:lnTo>
                    <a:pt x="192" y="87"/>
                  </a:lnTo>
                  <a:lnTo>
                    <a:pt x="228" y="87"/>
                  </a:lnTo>
                  <a:lnTo>
                    <a:pt x="247" y="104"/>
                  </a:lnTo>
                  <a:lnTo>
                    <a:pt x="265" y="104"/>
                  </a:lnTo>
                  <a:lnTo>
                    <a:pt x="299" y="87"/>
                  </a:lnTo>
                  <a:lnTo>
                    <a:pt x="353" y="87"/>
                  </a:lnTo>
                  <a:lnTo>
                    <a:pt x="388" y="87"/>
                  </a:lnTo>
                  <a:lnTo>
                    <a:pt x="422" y="87"/>
                  </a:lnTo>
                  <a:lnTo>
                    <a:pt x="439" y="87"/>
                  </a:lnTo>
                  <a:lnTo>
                    <a:pt x="476" y="104"/>
                  </a:lnTo>
                  <a:lnTo>
                    <a:pt x="457" y="104"/>
                  </a:lnTo>
                  <a:close/>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 name="Freeform 24"/>
            <p:cNvSpPr>
              <a:spLocks/>
            </p:cNvSpPr>
            <p:nvPr>
              <p:custDataLst>
                <p:tags r:id="rId16"/>
              </p:custDataLst>
            </p:nvPr>
          </p:nvSpPr>
          <p:spPr bwMode="auto">
            <a:xfrm>
              <a:off x="1106" y="1206"/>
              <a:ext cx="35" cy="25"/>
            </a:xfrm>
            <a:custGeom>
              <a:avLst/>
              <a:gdLst>
                <a:gd name="T0" fmla="*/ 2147483647 w 86"/>
                <a:gd name="T1" fmla="*/ 2147483647 h 51"/>
                <a:gd name="T2" fmla="*/ 2147483647 w 86"/>
                <a:gd name="T3" fmla="*/ 0 h 51"/>
                <a:gd name="T4" fmla="*/ 2147483647 w 86"/>
                <a:gd name="T5" fmla="*/ 0 h 51"/>
                <a:gd name="T6" fmla="*/ 2147483647 w 86"/>
                <a:gd name="T7" fmla="*/ 0 h 51"/>
                <a:gd name="T8" fmla="*/ 2147483647 w 86"/>
                <a:gd name="T9" fmla="*/ 2147483647 h 51"/>
                <a:gd name="T10" fmla="*/ 2147483647 w 86"/>
                <a:gd name="T11" fmla="*/ 2147483647 h 51"/>
                <a:gd name="T12" fmla="*/ 2147483647 w 86"/>
                <a:gd name="T13" fmla="*/ 2147483647 h 51"/>
                <a:gd name="T14" fmla="*/ 2147483647 w 86"/>
                <a:gd name="T15" fmla="*/ 2147483647 h 51"/>
                <a:gd name="T16" fmla="*/ 2147483647 w 86"/>
                <a:gd name="T17" fmla="*/ 2147483647 h 51"/>
                <a:gd name="T18" fmla="*/ 0 w 86"/>
                <a:gd name="T19" fmla="*/ 2147483647 h 51"/>
                <a:gd name="T20" fmla="*/ 2147483647 w 86"/>
                <a:gd name="T21" fmla="*/ 2147483647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51"/>
                <a:gd name="T35" fmla="*/ 86 w 86"/>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51">
                  <a:moveTo>
                    <a:pt x="17" y="17"/>
                  </a:moveTo>
                  <a:lnTo>
                    <a:pt x="17" y="0"/>
                  </a:lnTo>
                  <a:lnTo>
                    <a:pt x="52" y="0"/>
                  </a:lnTo>
                  <a:lnTo>
                    <a:pt x="69" y="0"/>
                  </a:lnTo>
                  <a:lnTo>
                    <a:pt x="69" y="17"/>
                  </a:lnTo>
                  <a:lnTo>
                    <a:pt x="86" y="34"/>
                  </a:lnTo>
                  <a:lnTo>
                    <a:pt x="69" y="51"/>
                  </a:lnTo>
                  <a:lnTo>
                    <a:pt x="52" y="51"/>
                  </a:lnTo>
                  <a:lnTo>
                    <a:pt x="17" y="34"/>
                  </a:lnTo>
                  <a:lnTo>
                    <a:pt x="0" y="34"/>
                  </a:lnTo>
                  <a:lnTo>
                    <a:pt x="17" y="17"/>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6" name="Freeform 25"/>
            <p:cNvSpPr>
              <a:spLocks/>
            </p:cNvSpPr>
            <p:nvPr>
              <p:custDataLst>
                <p:tags r:id="rId17"/>
              </p:custDataLst>
            </p:nvPr>
          </p:nvSpPr>
          <p:spPr bwMode="auto">
            <a:xfrm>
              <a:off x="1113" y="1147"/>
              <a:ext cx="28" cy="8"/>
            </a:xfrm>
            <a:custGeom>
              <a:avLst/>
              <a:gdLst>
                <a:gd name="T0" fmla="*/ 2147483647 w 71"/>
                <a:gd name="T1" fmla="*/ 0 h 17"/>
                <a:gd name="T2" fmla="*/ 2147483647 w 71"/>
                <a:gd name="T3" fmla="*/ 0 h 17"/>
                <a:gd name="T4" fmla="*/ 2147483647 w 71"/>
                <a:gd name="T5" fmla="*/ 2147483647 h 17"/>
                <a:gd name="T6" fmla="*/ 2147483647 w 71"/>
                <a:gd name="T7" fmla="*/ 2147483647 h 17"/>
                <a:gd name="T8" fmla="*/ 2147483647 w 71"/>
                <a:gd name="T9" fmla="*/ 2147483647 h 17"/>
                <a:gd name="T10" fmla="*/ 0 w 71"/>
                <a:gd name="T11" fmla="*/ 0 h 17"/>
                <a:gd name="T12" fmla="*/ 2147483647 w 71"/>
                <a:gd name="T13" fmla="*/ 0 h 17"/>
                <a:gd name="T14" fmla="*/ 2147483647 w 71"/>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17"/>
                <a:gd name="T26" fmla="*/ 71 w 71"/>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17">
                  <a:moveTo>
                    <a:pt x="54" y="0"/>
                  </a:moveTo>
                  <a:lnTo>
                    <a:pt x="71" y="0"/>
                  </a:lnTo>
                  <a:lnTo>
                    <a:pt x="71" y="17"/>
                  </a:lnTo>
                  <a:lnTo>
                    <a:pt x="54" y="17"/>
                  </a:lnTo>
                  <a:lnTo>
                    <a:pt x="37" y="17"/>
                  </a:lnTo>
                  <a:lnTo>
                    <a:pt x="0" y="0"/>
                  </a:lnTo>
                  <a:lnTo>
                    <a:pt x="37" y="0"/>
                  </a:lnTo>
                  <a:lnTo>
                    <a:pt x="54"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7" name="Freeform 26"/>
            <p:cNvSpPr>
              <a:spLocks/>
            </p:cNvSpPr>
            <p:nvPr>
              <p:custDataLst>
                <p:tags r:id="rId18"/>
              </p:custDataLst>
            </p:nvPr>
          </p:nvSpPr>
          <p:spPr bwMode="auto">
            <a:xfrm>
              <a:off x="1087" y="1113"/>
              <a:ext cx="43" cy="34"/>
            </a:xfrm>
            <a:custGeom>
              <a:avLst/>
              <a:gdLst>
                <a:gd name="T0" fmla="*/ 2147483647 w 104"/>
                <a:gd name="T1" fmla="*/ 2147483647 h 69"/>
                <a:gd name="T2" fmla="*/ 2147483647 w 104"/>
                <a:gd name="T3" fmla="*/ 2147483647 h 69"/>
                <a:gd name="T4" fmla="*/ 2147483647 w 104"/>
                <a:gd name="T5" fmla="*/ 2147483647 h 69"/>
                <a:gd name="T6" fmla="*/ 0 w 104"/>
                <a:gd name="T7" fmla="*/ 2147483647 h 69"/>
                <a:gd name="T8" fmla="*/ 2147483647 w 104"/>
                <a:gd name="T9" fmla="*/ 0 h 69"/>
                <a:gd name="T10" fmla="*/ 2147483647 w 104"/>
                <a:gd name="T11" fmla="*/ 0 h 69"/>
                <a:gd name="T12" fmla="*/ 2147483647 w 104"/>
                <a:gd name="T13" fmla="*/ 2147483647 h 69"/>
                <a:gd name="T14" fmla="*/ 2147483647 w 104"/>
                <a:gd name="T15" fmla="*/ 2147483647 h 69"/>
                <a:gd name="T16" fmla="*/ 2147483647 w 104"/>
                <a:gd name="T17" fmla="*/ 2147483647 h 69"/>
                <a:gd name="T18" fmla="*/ 2147483647 w 104"/>
                <a:gd name="T19" fmla="*/ 2147483647 h 69"/>
                <a:gd name="T20" fmla="*/ 2147483647 w 104"/>
                <a:gd name="T21" fmla="*/ 2147483647 h 69"/>
                <a:gd name="T22" fmla="*/ 2147483647 w 104"/>
                <a:gd name="T23" fmla="*/ 2147483647 h 69"/>
                <a:gd name="T24" fmla="*/ 2147483647 w 104"/>
                <a:gd name="T25" fmla="*/ 2147483647 h 69"/>
                <a:gd name="T26" fmla="*/ 2147483647 w 104"/>
                <a:gd name="T27" fmla="*/ 2147483647 h 69"/>
                <a:gd name="T28" fmla="*/ 2147483647 w 104"/>
                <a:gd name="T29" fmla="*/ 2147483647 h 69"/>
                <a:gd name="T30" fmla="*/ 2147483647 w 104"/>
                <a:gd name="T31" fmla="*/ 2147483647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4"/>
                <a:gd name="T49" fmla="*/ 0 h 69"/>
                <a:gd name="T50" fmla="*/ 104 w 104"/>
                <a:gd name="T51" fmla="*/ 69 h 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4" h="69">
                  <a:moveTo>
                    <a:pt x="34" y="69"/>
                  </a:moveTo>
                  <a:lnTo>
                    <a:pt x="34" y="51"/>
                  </a:lnTo>
                  <a:lnTo>
                    <a:pt x="17" y="34"/>
                  </a:lnTo>
                  <a:lnTo>
                    <a:pt x="0" y="17"/>
                  </a:lnTo>
                  <a:lnTo>
                    <a:pt x="17" y="0"/>
                  </a:lnTo>
                  <a:lnTo>
                    <a:pt x="34" y="0"/>
                  </a:lnTo>
                  <a:lnTo>
                    <a:pt x="34" y="17"/>
                  </a:lnTo>
                  <a:lnTo>
                    <a:pt x="52" y="17"/>
                  </a:lnTo>
                  <a:lnTo>
                    <a:pt x="69" y="17"/>
                  </a:lnTo>
                  <a:lnTo>
                    <a:pt x="86" y="17"/>
                  </a:lnTo>
                  <a:lnTo>
                    <a:pt x="104" y="34"/>
                  </a:lnTo>
                  <a:lnTo>
                    <a:pt x="86" y="34"/>
                  </a:lnTo>
                  <a:lnTo>
                    <a:pt x="86" y="51"/>
                  </a:lnTo>
                  <a:lnTo>
                    <a:pt x="104" y="69"/>
                  </a:lnTo>
                  <a:lnTo>
                    <a:pt x="69" y="69"/>
                  </a:lnTo>
                  <a:lnTo>
                    <a:pt x="34" y="69"/>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8" name="Freeform 27"/>
            <p:cNvSpPr>
              <a:spLocks/>
            </p:cNvSpPr>
            <p:nvPr>
              <p:custDataLst>
                <p:tags r:id="rId19"/>
              </p:custDataLst>
            </p:nvPr>
          </p:nvSpPr>
          <p:spPr bwMode="auto">
            <a:xfrm>
              <a:off x="1113" y="1037"/>
              <a:ext cx="116" cy="102"/>
            </a:xfrm>
            <a:custGeom>
              <a:avLst/>
              <a:gdLst>
                <a:gd name="T0" fmla="*/ 2147483647 w 284"/>
                <a:gd name="T1" fmla="*/ 2147483647 h 209"/>
                <a:gd name="T2" fmla="*/ 2147483647 w 284"/>
                <a:gd name="T3" fmla="*/ 2147483647 h 209"/>
                <a:gd name="T4" fmla="*/ 2147483647 w 284"/>
                <a:gd name="T5" fmla="*/ 2147483647 h 209"/>
                <a:gd name="T6" fmla="*/ 2147483647 w 284"/>
                <a:gd name="T7" fmla="*/ 2147483647 h 209"/>
                <a:gd name="T8" fmla="*/ 2147483647 w 284"/>
                <a:gd name="T9" fmla="*/ 2147483647 h 209"/>
                <a:gd name="T10" fmla="*/ 2147483647 w 284"/>
                <a:gd name="T11" fmla="*/ 2147483647 h 209"/>
                <a:gd name="T12" fmla="*/ 2147483647 w 284"/>
                <a:gd name="T13" fmla="*/ 2147483647 h 209"/>
                <a:gd name="T14" fmla="*/ 2147483647 w 284"/>
                <a:gd name="T15" fmla="*/ 2147483647 h 209"/>
                <a:gd name="T16" fmla="*/ 2147483647 w 284"/>
                <a:gd name="T17" fmla="*/ 2147483647 h 209"/>
                <a:gd name="T18" fmla="*/ 2147483647 w 284"/>
                <a:gd name="T19" fmla="*/ 2147483647 h 209"/>
                <a:gd name="T20" fmla="*/ 2147483647 w 284"/>
                <a:gd name="T21" fmla="*/ 2147483647 h 209"/>
                <a:gd name="T22" fmla="*/ 2147483647 w 284"/>
                <a:gd name="T23" fmla="*/ 2147483647 h 209"/>
                <a:gd name="T24" fmla="*/ 2147483647 w 284"/>
                <a:gd name="T25" fmla="*/ 2147483647 h 209"/>
                <a:gd name="T26" fmla="*/ 2147483647 w 284"/>
                <a:gd name="T27" fmla="*/ 2147483647 h 209"/>
                <a:gd name="T28" fmla="*/ 2147483647 w 284"/>
                <a:gd name="T29" fmla="*/ 2147483647 h 209"/>
                <a:gd name="T30" fmla="*/ 2147483647 w 284"/>
                <a:gd name="T31" fmla="*/ 2147483647 h 209"/>
                <a:gd name="T32" fmla="*/ 2147483647 w 284"/>
                <a:gd name="T33" fmla="*/ 2147483647 h 209"/>
                <a:gd name="T34" fmla="*/ 2147483647 w 284"/>
                <a:gd name="T35" fmla="*/ 2147483647 h 209"/>
                <a:gd name="T36" fmla="*/ 2147483647 w 284"/>
                <a:gd name="T37" fmla="*/ 2147483647 h 209"/>
                <a:gd name="T38" fmla="*/ 2147483647 w 284"/>
                <a:gd name="T39" fmla="*/ 2147483647 h 209"/>
                <a:gd name="T40" fmla="*/ 2147483647 w 284"/>
                <a:gd name="T41" fmla="*/ 2147483647 h 209"/>
                <a:gd name="T42" fmla="*/ 2147483647 w 284"/>
                <a:gd name="T43" fmla="*/ 2147483647 h 209"/>
                <a:gd name="T44" fmla="*/ 0 w 284"/>
                <a:gd name="T45" fmla="*/ 2147483647 h 209"/>
                <a:gd name="T46" fmla="*/ 2147483647 w 284"/>
                <a:gd name="T47" fmla="*/ 2147483647 h 209"/>
                <a:gd name="T48" fmla="*/ 2147483647 w 284"/>
                <a:gd name="T49" fmla="*/ 2147483647 h 209"/>
                <a:gd name="T50" fmla="*/ 0 w 284"/>
                <a:gd name="T51" fmla="*/ 2147483647 h 209"/>
                <a:gd name="T52" fmla="*/ 2147483647 w 284"/>
                <a:gd name="T53" fmla="*/ 2147483647 h 209"/>
                <a:gd name="T54" fmla="*/ 2147483647 w 284"/>
                <a:gd name="T55" fmla="*/ 2147483647 h 209"/>
                <a:gd name="T56" fmla="*/ 2147483647 w 284"/>
                <a:gd name="T57" fmla="*/ 2147483647 h 209"/>
                <a:gd name="T58" fmla="*/ 2147483647 w 284"/>
                <a:gd name="T59" fmla="*/ 2147483647 h 209"/>
                <a:gd name="T60" fmla="*/ 2147483647 w 284"/>
                <a:gd name="T61" fmla="*/ 2147483647 h 209"/>
                <a:gd name="T62" fmla="*/ 2147483647 w 284"/>
                <a:gd name="T63" fmla="*/ 2147483647 h 209"/>
                <a:gd name="T64" fmla="*/ 2147483647 w 284"/>
                <a:gd name="T65" fmla="*/ 0 h 209"/>
                <a:gd name="T66" fmla="*/ 2147483647 w 284"/>
                <a:gd name="T67" fmla="*/ 0 h 209"/>
                <a:gd name="T68" fmla="*/ 2147483647 w 284"/>
                <a:gd name="T69" fmla="*/ 2147483647 h 209"/>
                <a:gd name="T70" fmla="*/ 2147483647 w 284"/>
                <a:gd name="T71" fmla="*/ 2147483647 h 209"/>
                <a:gd name="T72" fmla="*/ 2147483647 w 284"/>
                <a:gd name="T73" fmla="*/ 2147483647 h 209"/>
                <a:gd name="T74" fmla="*/ 2147483647 w 284"/>
                <a:gd name="T75" fmla="*/ 2147483647 h 2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4"/>
                <a:gd name="T115" fmla="*/ 0 h 209"/>
                <a:gd name="T116" fmla="*/ 284 w 284"/>
                <a:gd name="T117" fmla="*/ 209 h 2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4" h="209">
                  <a:moveTo>
                    <a:pt x="196" y="88"/>
                  </a:moveTo>
                  <a:lnTo>
                    <a:pt x="213" y="88"/>
                  </a:lnTo>
                  <a:lnTo>
                    <a:pt x="213" y="71"/>
                  </a:lnTo>
                  <a:lnTo>
                    <a:pt x="230" y="71"/>
                  </a:lnTo>
                  <a:lnTo>
                    <a:pt x="230" y="88"/>
                  </a:lnTo>
                  <a:lnTo>
                    <a:pt x="230" y="106"/>
                  </a:lnTo>
                  <a:lnTo>
                    <a:pt x="250" y="106"/>
                  </a:lnTo>
                  <a:lnTo>
                    <a:pt x="267" y="106"/>
                  </a:lnTo>
                  <a:lnTo>
                    <a:pt x="284" y="123"/>
                  </a:lnTo>
                  <a:lnTo>
                    <a:pt x="284" y="138"/>
                  </a:lnTo>
                  <a:lnTo>
                    <a:pt x="250" y="156"/>
                  </a:lnTo>
                  <a:lnTo>
                    <a:pt x="230" y="173"/>
                  </a:lnTo>
                  <a:lnTo>
                    <a:pt x="213" y="173"/>
                  </a:lnTo>
                  <a:lnTo>
                    <a:pt x="213" y="156"/>
                  </a:lnTo>
                  <a:lnTo>
                    <a:pt x="213" y="173"/>
                  </a:lnTo>
                  <a:lnTo>
                    <a:pt x="196" y="173"/>
                  </a:lnTo>
                  <a:lnTo>
                    <a:pt x="213" y="173"/>
                  </a:lnTo>
                  <a:lnTo>
                    <a:pt x="213" y="190"/>
                  </a:lnTo>
                  <a:lnTo>
                    <a:pt x="196" y="190"/>
                  </a:lnTo>
                  <a:lnTo>
                    <a:pt x="196" y="209"/>
                  </a:lnTo>
                  <a:lnTo>
                    <a:pt x="177" y="190"/>
                  </a:lnTo>
                  <a:lnTo>
                    <a:pt x="177" y="173"/>
                  </a:lnTo>
                  <a:lnTo>
                    <a:pt x="159" y="190"/>
                  </a:lnTo>
                  <a:lnTo>
                    <a:pt x="159" y="209"/>
                  </a:lnTo>
                  <a:lnTo>
                    <a:pt x="140" y="209"/>
                  </a:lnTo>
                  <a:lnTo>
                    <a:pt x="123" y="209"/>
                  </a:lnTo>
                  <a:lnTo>
                    <a:pt x="106" y="190"/>
                  </a:lnTo>
                  <a:lnTo>
                    <a:pt x="106" y="173"/>
                  </a:lnTo>
                  <a:lnTo>
                    <a:pt x="71" y="173"/>
                  </a:lnTo>
                  <a:lnTo>
                    <a:pt x="71" y="156"/>
                  </a:lnTo>
                  <a:lnTo>
                    <a:pt x="88" y="138"/>
                  </a:lnTo>
                  <a:lnTo>
                    <a:pt x="106" y="138"/>
                  </a:lnTo>
                  <a:lnTo>
                    <a:pt x="140" y="138"/>
                  </a:lnTo>
                  <a:lnTo>
                    <a:pt x="123" y="138"/>
                  </a:lnTo>
                  <a:lnTo>
                    <a:pt x="106" y="123"/>
                  </a:lnTo>
                  <a:lnTo>
                    <a:pt x="88" y="123"/>
                  </a:lnTo>
                  <a:lnTo>
                    <a:pt x="88" y="138"/>
                  </a:lnTo>
                  <a:lnTo>
                    <a:pt x="71" y="138"/>
                  </a:lnTo>
                  <a:lnTo>
                    <a:pt x="54" y="123"/>
                  </a:lnTo>
                  <a:lnTo>
                    <a:pt x="54" y="138"/>
                  </a:lnTo>
                  <a:lnTo>
                    <a:pt x="35" y="123"/>
                  </a:lnTo>
                  <a:lnTo>
                    <a:pt x="54" y="123"/>
                  </a:lnTo>
                  <a:lnTo>
                    <a:pt x="54" y="106"/>
                  </a:lnTo>
                  <a:lnTo>
                    <a:pt x="35" y="106"/>
                  </a:lnTo>
                  <a:lnTo>
                    <a:pt x="0" y="106"/>
                  </a:lnTo>
                  <a:lnTo>
                    <a:pt x="0" y="88"/>
                  </a:lnTo>
                  <a:lnTo>
                    <a:pt x="17" y="88"/>
                  </a:lnTo>
                  <a:lnTo>
                    <a:pt x="35" y="88"/>
                  </a:lnTo>
                  <a:lnTo>
                    <a:pt x="54" y="88"/>
                  </a:lnTo>
                  <a:lnTo>
                    <a:pt x="35" y="71"/>
                  </a:lnTo>
                  <a:lnTo>
                    <a:pt x="17" y="71"/>
                  </a:lnTo>
                  <a:lnTo>
                    <a:pt x="0" y="54"/>
                  </a:lnTo>
                  <a:lnTo>
                    <a:pt x="17" y="54"/>
                  </a:lnTo>
                  <a:lnTo>
                    <a:pt x="35" y="54"/>
                  </a:lnTo>
                  <a:lnTo>
                    <a:pt x="54" y="54"/>
                  </a:lnTo>
                  <a:lnTo>
                    <a:pt x="71" y="54"/>
                  </a:lnTo>
                  <a:lnTo>
                    <a:pt x="54" y="54"/>
                  </a:lnTo>
                  <a:lnTo>
                    <a:pt x="35" y="54"/>
                  </a:lnTo>
                  <a:lnTo>
                    <a:pt x="35" y="35"/>
                  </a:lnTo>
                  <a:lnTo>
                    <a:pt x="54" y="17"/>
                  </a:lnTo>
                  <a:lnTo>
                    <a:pt x="54" y="35"/>
                  </a:lnTo>
                  <a:lnTo>
                    <a:pt x="71" y="35"/>
                  </a:lnTo>
                  <a:lnTo>
                    <a:pt x="88" y="35"/>
                  </a:lnTo>
                  <a:lnTo>
                    <a:pt x="71" y="17"/>
                  </a:lnTo>
                  <a:lnTo>
                    <a:pt x="54" y="17"/>
                  </a:lnTo>
                  <a:lnTo>
                    <a:pt x="54" y="0"/>
                  </a:lnTo>
                  <a:lnTo>
                    <a:pt x="71" y="0"/>
                  </a:lnTo>
                  <a:lnTo>
                    <a:pt x="106" y="0"/>
                  </a:lnTo>
                  <a:lnTo>
                    <a:pt x="106" y="17"/>
                  </a:lnTo>
                  <a:lnTo>
                    <a:pt x="123" y="35"/>
                  </a:lnTo>
                  <a:lnTo>
                    <a:pt x="123" y="54"/>
                  </a:lnTo>
                  <a:lnTo>
                    <a:pt x="140" y="54"/>
                  </a:lnTo>
                  <a:lnTo>
                    <a:pt x="159" y="54"/>
                  </a:lnTo>
                  <a:lnTo>
                    <a:pt x="177" y="54"/>
                  </a:lnTo>
                  <a:lnTo>
                    <a:pt x="196" y="71"/>
                  </a:lnTo>
                  <a:lnTo>
                    <a:pt x="196" y="88"/>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9" name="Freeform 28"/>
            <p:cNvSpPr>
              <a:spLocks/>
            </p:cNvSpPr>
            <p:nvPr>
              <p:custDataLst>
                <p:tags r:id="rId20"/>
              </p:custDataLst>
            </p:nvPr>
          </p:nvSpPr>
          <p:spPr bwMode="auto">
            <a:xfrm>
              <a:off x="1155" y="979"/>
              <a:ext cx="347" cy="210"/>
            </a:xfrm>
            <a:custGeom>
              <a:avLst/>
              <a:gdLst>
                <a:gd name="T0" fmla="*/ 2147483647 w 848"/>
                <a:gd name="T1" fmla="*/ 2147483647 h 430"/>
                <a:gd name="T2" fmla="*/ 2147483647 w 848"/>
                <a:gd name="T3" fmla="*/ 2147483647 h 430"/>
                <a:gd name="T4" fmla="*/ 2147483647 w 848"/>
                <a:gd name="T5" fmla="*/ 2147483647 h 430"/>
                <a:gd name="T6" fmla="*/ 2147483647 w 848"/>
                <a:gd name="T7" fmla="*/ 2147483647 h 430"/>
                <a:gd name="T8" fmla="*/ 2147483647 w 848"/>
                <a:gd name="T9" fmla="*/ 2147483647 h 430"/>
                <a:gd name="T10" fmla="*/ 2147483647 w 848"/>
                <a:gd name="T11" fmla="*/ 2147483647 h 430"/>
                <a:gd name="T12" fmla="*/ 2147483647 w 848"/>
                <a:gd name="T13" fmla="*/ 2147483647 h 430"/>
                <a:gd name="T14" fmla="*/ 2147483647 w 848"/>
                <a:gd name="T15" fmla="*/ 2147483647 h 430"/>
                <a:gd name="T16" fmla="*/ 2147483647 w 848"/>
                <a:gd name="T17" fmla="*/ 2147483647 h 430"/>
                <a:gd name="T18" fmla="*/ 2147483647 w 848"/>
                <a:gd name="T19" fmla="*/ 2147483647 h 430"/>
                <a:gd name="T20" fmla="*/ 2147483647 w 848"/>
                <a:gd name="T21" fmla="*/ 2147483647 h 430"/>
                <a:gd name="T22" fmla="*/ 2147483647 w 848"/>
                <a:gd name="T23" fmla="*/ 2147483647 h 430"/>
                <a:gd name="T24" fmla="*/ 2147483647 w 848"/>
                <a:gd name="T25" fmla="*/ 2147483647 h 430"/>
                <a:gd name="T26" fmla="*/ 2147483647 w 848"/>
                <a:gd name="T27" fmla="*/ 2147483647 h 430"/>
                <a:gd name="T28" fmla="*/ 2147483647 w 848"/>
                <a:gd name="T29" fmla="*/ 2147483647 h 430"/>
                <a:gd name="T30" fmla="*/ 2147483647 w 848"/>
                <a:gd name="T31" fmla="*/ 2147483647 h 430"/>
                <a:gd name="T32" fmla="*/ 2147483647 w 848"/>
                <a:gd name="T33" fmla="*/ 2147483647 h 430"/>
                <a:gd name="T34" fmla="*/ 2147483647 w 848"/>
                <a:gd name="T35" fmla="*/ 2147483647 h 430"/>
                <a:gd name="T36" fmla="*/ 2147483647 w 848"/>
                <a:gd name="T37" fmla="*/ 2147483647 h 430"/>
                <a:gd name="T38" fmla="*/ 2147483647 w 848"/>
                <a:gd name="T39" fmla="*/ 2147483647 h 430"/>
                <a:gd name="T40" fmla="*/ 2147483647 w 848"/>
                <a:gd name="T41" fmla="*/ 2147483647 h 430"/>
                <a:gd name="T42" fmla="*/ 2147483647 w 848"/>
                <a:gd name="T43" fmla="*/ 2147483647 h 430"/>
                <a:gd name="T44" fmla="*/ 2147483647 w 848"/>
                <a:gd name="T45" fmla="*/ 2147483647 h 430"/>
                <a:gd name="T46" fmla="*/ 2147483647 w 848"/>
                <a:gd name="T47" fmla="*/ 2147483647 h 430"/>
                <a:gd name="T48" fmla="*/ 2147483647 w 848"/>
                <a:gd name="T49" fmla="*/ 2147483647 h 430"/>
                <a:gd name="T50" fmla="*/ 2147483647 w 848"/>
                <a:gd name="T51" fmla="*/ 2147483647 h 430"/>
                <a:gd name="T52" fmla="*/ 2147483647 w 848"/>
                <a:gd name="T53" fmla="*/ 2147483647 h 430"/>
                <a:gd name="T54" fmla="*/ 2147483647 w 848"/>
                <a:gd name="T55" fmla="*/ 2147483647 h 430"/>
                <a:gd name="T56" fmla="*/ 2147483647 w 848"/>
                <a:gd name="T57" fmla="*/ 2147483647 h 430"/>
                <a:gd name="T58" fmla="*/ 2147483647 w 848"/>
                <a:gd name="T59" fmla="*/ 2147483647 h 430"/>
                <a:gd name="T60" fmla="*/ 2147483647 w 848"/>
                <a:gd name="T61" fmla="*/ 2147483647 h 430"/>
                <a:gd name="T62" fmla="*/ 2147483647 w 848"/>
                <a:gd name="T63" fmla="*/ 2147483647 h 430"/>
                <a:gd name="T64" fmla="*/ 2147483647 w 848"/>
                <a:gd name="T65" fmla="*/ 2147483647 h 430"/>
                <a:gd name="T66" fmla="*/ 2147483647 w 848"/>
                <a:gd name="T67" fmla="*/ 2147483647 h 430"/>
                <a:gd name="T68" fmla="*/ 2147483647 w 848"/>
                <a:gd name="T69" fmla="*/ 2147483647 h 430"/>
                <a:gd name="T70" fmla="*/ 2147483647 w 848"/>
                <a:gd name="T71" fmla="*/ 2147483647 h 430"/>
                <a:gd name="T72" fmla="*/ 2147483647 w 848"/>
                <a:gd name="T73" fmla="*/ 2147483647 h 430"/>
                <a:gd name="T74" fmla="*/ 2147483647 w 848"/>
                <a:gd name="T75" fmla="*/ 2147483647 h 430"/>
                <a:gd name="T76" fmla="*/ 2147483647 w 848"/>
                <a:gd name="T77" fmla="*/ 2147483647 h 430"/>
                <a:gd name="T78" fmla="*/ 2147483647 w 848"/>
                <a:gd name="T79" fmla="*/ 2147483647 h 430"/>
                <a:gd name="T80" fmla="*/ 2147483647 w 848"/>
                <a:gd name="T81" fmla="*/ 2147483647 h 430"/>
                <a:gd name="T82" fmla="*/ 2147483647 w 848"/>
                <a:gd name="T83" fmla="*/ 2147483647 h 430"/>
                <a:gd name="T84" fmla="*/ 2147483647 w 848"/>
                <a:gd name="T85" fmla="*/ 2147483647 h 430"/>
                <a:gd name="T86" fmla="*/ 2147483647 w 848"/>
                <a:gd name="T87" fmla="*/ 2147483647 h 430"/>
                <a:gd name="T88" fmla="*/ 2147483647 w 848"/>
                <a:gd name="T89" fmla="*/ 2147483647 h 430"/>
                <a:gd name="T90" fmla="*/ 2147483647 w 848"/>
                <a:gd name="T91" fmla="*/ 2147483647 h 430"/>
                <a:gd name="T92" fmla="*/ 2147483647 w 848"/>
                <a:gd name="T93" fmla="*/ 2147483647 h 430"/>
                <a:gd name="T94" fmla="*/ 2147483647 w 848"/>
                <a:gd name="T95" fmla="*/ 2147483647 h 430"/>
                <a:gd name="T96" fmla="*/ 2147483647 w 848"/>
                <a:gd name="T97" fmla="*/ 2147483647 h 430"/>
                <a:gd name="T98" fmla="*/ 2147483647 w 848"/>
                <a:gd name="T99" fmla="*/ 0 h 430"/>
                <a:gd name="T100" fmla="*/ 2147483647 w 848"/>
                <a:gd name="T101" fmla="*/ 2147483647 h 430"/>
                <a:gd name="T102" fmla="*/ 2147483647 w 848"/>
                <a:gd name="T103" fmla="*/ 0 h 430"/>
                <a:gd name="T104" fmla="*/ 2147483647 w 848"/>
                <a:gd name="T105" fmla="*/ 0 h 4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8"/>
                <a:gd name="T160" fmla="*/ 0 h 430"/>
                <a:gd name="T161" fmla="*/ 848 w 848"/>
                <a:gd name="T162" fmla="*/ 430 h 4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8" h="430">
                  <a:moveTo>
                    <a:pt x="708" y="17"/>
                  </a:moveTo>
                  <a:lnTo>
                    <a:pt x="689" y="35"/>
                  </a:lnTo>
                  <a:lnTo>
                    <a:pt x="672" y="35"/>
                  </a:lnTo>
                  <a:lnTo>
                    <a:pt x="708" y="35"/>
                  </a:lnTo>
                  <a:lnTo>
                    <a:pt x="725" y="17"/>
                  </a:lnTo>
                  <a:lnTo>
                    <a:pt x="760" y="17"/>
                  </a:lnTo>
                  <a:lnTo>
                    <a:pt x="777" y="35"/>
                  </a:lnTo>
                  <a:lnTo>
                    <a:pt x="814" y="52"/>
                  </a:lnTo>
                  <a:lnTo>
                    <a:pt x="831" y="52"/>
                  </a:lnTo>
                  <a:lnTo>
                    <a:pt x="848" y="52"/>
                  </a:lnTo>
                  <a:lnTo>
                    <a:pt x="848" y="69"/>
                  </a:lnTo>
                  <a:lnTo>
                    <a:pt x="831" y="69"/>
                  </a:lnTo>
                  <a:lnTo>
                    <a:pt x="777" y="87"/>
                  </a:lnTo>
                  <a:lnTo>
                    <a:pt x="743" y="104"/>
                  </a:lnTo>
                  <a:lnTo>
                    <a:pt x="689" y="121"/>
                  </a:lnTo>
                  <a:lnTo>
                    <a:pt x="708" y="121"/>
                  </a:lnTo>
                  <a:lnTo>
                    <a:pt x="743" y="121"/>
                  </a:lnTo>
                  <a:lnTo>
                    <a:pt x="760" y="121"/>
                  </a:lnTo>
                  <a:lnTo>
                    <a:pt x="725" y="138"/>
                  </a:lnTo>
                  <a:lnTo>
                    <a:pt x="689" y="156"/>
                  </a:lnTo>
                  <a:lnTo>
                    <a:pt x="654" y="173"/>
                  </a:lnTo>
                  <a:lnTo>
                    <a:pt x="620" y="173"/>
                  </a:lnTo>
                  <a:lnTo>
                    <a:pt x="583" y="207"/>
                  </a:lnTo>
                  <a:lnTo>
                    <a:pt x="566" y="225"/>
                  </a:lnTo>
                  <a:lnTo>
                    <a:pt x="549" y="225"/>
                  </a:lnTo>
                  <a:lnTo>
                    <a:pt x="531" y="225"/>
                  </a:lnTo>
                  <a:lnTo>
                    <a:pt x="514" y="225"/>
                  </a:lnTo>
                  <a:lnTo>
                    <a:pt x="478" y="242"/>
                  </a:lnTo>
                  <a:lnTo>
                    <a:pt x="459" y="257"/>
                  </a:lnTo>
                  <a:lnTo>
                    <a:pt x="478" y="257"/>
                  </a:lnTo>
                  <a:lnTo>
                    <a:pt x="478" y="275"/>
                  </a:lnTo>
                  <a:lnTo>
                    <a:pt x="459" y="275"/>
                  </a:lnTo>
                  <a:lnTo>
                    <a:pt x="478" y="292"/>
                  </a:lnTo>
                  <a:lnTo>
                    <a:pt x="459" y="309"/>
                  </a:lnTo>
                  <a:lnTo>
                    <a:pt x="441" y="326"/>
                  </a:lnTo>
                  <a:lnTo>
                    <a:pt x="424" y="344"/>
                  </a:lnTo>
                  <a:lnTo>
                    <a:pt x="407" y="344"/>
                  </a:lnTo>
                  <a:lnTo>
                    <a:pt x="389" y="344"/>
                  </a:lnTo>
                  <a:lnTo>
                    <a:pt x="389" y="361"/>
                  </a:lnTo>
                  <a:lnTo>
                    <a:pt x="353" y="378"/>
                  </a:lnTo>
                  <a:lnTo>
                    <a:pt x="353" y="396"/>
                  </a:lnTo>
                  <a:lnTo>
                    <a:pt x="372" y="396"/>
                  </a:lnTo>
                  <a:lnTo>
                    <a:pt x="389" y="396"/>
                  </a:lnTo>
                  <a:lnTo>
                    <a:pt x="372" y="413"/>
                  </a:lnTo>
                  <a:lnTo>
                    <a:pt x="353" y="430"/>
                  </a:lnTo>
                  <a:lnTo>
                    <a:pt x="318" y="430"/>
                  </a:lnTo>
                  <a:lnTo>
                    <a:pt x="301" y="430"/>
                  </a:lnTo>
                  <a:lnTo>
                    <a:pt x="284" y="413"/>
                  </a:lnTo>
                  <a:lnTo>
                    <a:pt x="247" y="413"/>
                  </a:lnTo>
                  <a:lnTo>
                    <a:pt x="213" y="413"/>
                  </a:lnTo>
                  <a:lnTo>
                    <a:pt x="196" y="413"/>
                  </a:lnTo>
                  <a:lnTo>
                    <a:pt x="196" y="430"/>
                  </a:lnTo>
                  <a:lnTo>
                    <a:pt x="178" y="430"/>
                  </a:lnTo>
                  <a:lnTo>
                    <a:pt x="161" y="430"/>
                  </a:lnTo>
                  <a:lnTo>
                    <a:pt x="124" y="413"/>
                  </a:lnTo>
                  <a:lnTo>
                    <a:pt x="90" y="413"/>
                  </a:lnTo>
                  <a:lnTo>
                    <a:pt x="71" y="413"/>
                  </a:lnTo>
                  <a:lnTo>
                    <a:pt x="90" y="396"/>
                  </a:lnTo>
                  <a:lnTo>
                    <a:pt x="124" y="378"/>
                  </a:lnTo>
                  <a:lnTo>
                    <a:pt x="142" y="378"/>
                  </a:lnTo>
                  <a:lnTo>
                    <a:pt x="124" y="361"/>
                  </a:lnTo>
                  <a:lnTo>
                    <a:pt x="107" y="344"/>
                  </a:lnTo>
                  <a:lnTo>
                    <a:pt x="124" y="344"/>
                  </a:lnTo>
                  <a:lnTo>
                    <a:pt x="161" y="344"/>
                  </a:lnTo>
                  <a:lnTo>
                    <a:pt x="178" y="344"/>
                  </a:lnTo>
                  <a:lnTo>
                    <a:pt x="196" y="361"/>
                  </a:lnTo>
                  <a:lnTo>
                    <a:pt x="213" y="361"/>
                  </a:lnTo>
                  <a:lnTo>
                    <a:pt x="196" y="344"/>
                  </a:lnTo>
                  <a:lnTo>
                    <a:pt x="178" y="344"/>
                  </a:lnTo>
                  <a:lnTo>
                    <a:pt x="178" y="326"/>
                  </a:lnTo>
                  <a:lnTo>
                    <a:pt x="161" y="326"/>
                  </a:lnTo>
                  <a:lnTo>
                    <a:pt x="142" y="326"/>
                  </a:lnTo>
                  <a:lnTo>
                    <a:pt x="124" y="326"/>
                  </a:lnTo>
                  <a:lnTo>
                    <a:pt x="124" y="309"/>
                  </a:lnTo>
                  <a:lnTo>
                    <a:pt x="124" y="292"/>
                  </a:lnTo>
                  <a:lnTo>
                    <a:pt x="142" y="292"/>
                  </a:lnTo>
                  <a:lnTo>
                    <a:pt x="161" y="292"/>
                  </a:lnTo>
                  <a:lnTo>
                    <a:pt x="178" y="292"/>
                  </a:lnTo>
                  <a:lnTo>
                    <a:pt x="196" y="275"/>
                  </a:lnTo>
                  <a:lnTo>
                    <a:pt x="213" y="257"/>
                  </a:lnTo>
                  <a:lnTo>
                    <a:pt x="196" y="225"/>
                  </a:lnTo>
                  <a:lnTo>
                    <a:pt x="161" y="225"/>
                  </a:lnTo>
                  <a:lnTo>
                    <a:pt x="142" y="207"/>
                  </a:lnTo>
                  <a:lnTo>
                    <a:pt x="161" y="207"/>
                  </a:lnTo>
                  <a:lnTo>
                    <a:pt x="178" y="207"/>
                  </a:lnTo>
                  <a:lnTo>
                    <a:pt x="161" y="207"/>
                  </a:lnTo>
                  <a:lnTo>
                    <a:pt x="161" y="190"/>
                  </a:lnTo>
                  <a:lnTo>
                    <a:pt x="178" y="190"/>
                  </a:lnTo>
                  <a:lnTo>
                    <a:pt x="196" y="190"/>
                  </a:lnTo>
                  <a:lnTo>
                    <a:pt x="213" y="190"/>
                  </a:lnTo>
                  <a:lnTo>
                    <a:pt x="247" y="207"/>
                  </a:lnTo>
                  <a:lnTo>
                    <a:pt x="247" y="225"/>
                  </a:lnTo>
                  <a:lnTo>
                    <a:pt x="284" y="225"/>
                  </a:lnTo>
                  <a:lnTo>
                    <a:pt x="267" y="225"/>
                  </a:lnTo>
                  <a:lnTo>
                    <a:pt x="247" y="207"/>
                  </a:lnTo>
                  <a:lnTo>
                    <a:pt x="247" y="190"/>
                  </a:lnTo>
                  <a:lnTo>
                    <a:pt x="267" y="190"/>
                  </a:lnTo>
                  <a:lnTo>
                    <a:pt x="284" y="190"/>
                  </a:lnTo>
                  <a:lnTo>
                    <a:pt x="301" y="190"/>
                  </a:lnTo>
                  <a:lnTo>
                    <a:pt x="318" y="173"/>
                  </a:lnTo>
                  <a:lnTo>
                    <a:pt x="336" y="173"/>
                  </a:lnTo>
                  <a:lnTo>
                    <a:pt x="353" y="173"/>
                  </a:lnTo>
                  <a:lnTo>
                    <a:pt x="336" y="173"/>
                  </a:lnTo>
                  <a:lnTo>
                    <a:pt x="301" y="173"/>
                  </a:lnTo>
                  <a:lnTo>
                    <a:pt x="284" y="173"/>
                  </a:lnTo>
                  <a:lnTo>
                    <a:pt x="247" y="173"/>
                  </a:lnTo>
                  <a:lnTo>
                    <a:pt x="230" y="173"/>
                  </a:lnTo>
                  <a:lnTo>
                    <a:pt x="213" y="173"/>
                  </a:lnTo>
                  <a:lnTo>
                    <a:pt x="196" y="173"/>
                  </a:lnTo>
                  <a:lnTo>
                    <a:pt x="178" y="173"/>
                  </a:lnTo>
                  <a:lnTo>
                    <a:pt x="161" y="173"/>
                  </a:lnTo>
                  <a:lnTo>
                    <a:pt x="142" y="173"/>
                  </a:lnTo>
                  <a:lnTo>
                    <a:pt x="124" y="173"/>
                  </a:lnTo>
                  <a:lnTo>
                    <a:pt x="90" y="173"/>
                  </a:lnTo>
                  <a:lnTo>
                    <a:pt x="71" y="156"/>
                  </a:lnTo>
                  <a:lnTo>
                    <a:pt x="90" y="156"/>
                  </a:lnTo>
                  <a:lnTo>
                    <a:pt x="107" y="138"/>
                  </a:lnTo>
                  <a:lnTo>
                    <a:pt x="90" y="138"/>
                  </a:lnTo>
                  <a:lnTo>
                    <a:pt x="71" y="138"/>
                  </a:lnTo>
                  <a:lnTo>
                    <a:pt x="71" y="121"/>
                  </a:lnTo>
                  <a:lnTo>
                    <a:pt x="90" y="121"/>
                  </a:lnTo>
                  <a:lnTo>
                    <a:pt x="124" y="121"/>
                  </a:lnTo>
                  <a:lnTo>
                    <a:pt x="107" y="121"/>
                  </a:lnTo>
                  <a:lnTo>
                    <a:pt x="90" y="121"/>
                  </a:lnTo>
                  <a:lnTo>
                    <a:pt x="71" y="121"/>
                  </a:lnTo>
                  <a:lnTo>
                    <a:pt x="53" y="121"/>
                  </a:lnTo>
                  <a:lnTo>
                    <a:pt x="71" y="121"/>
                  </a:lnTo>
                  <a:lnTo>
                    <a:pt x="53" y="121"/>
                  </a:lnTo>
                  <a:lnTo>
                    <a:pt x="36" y="121"/>
                  </a:lnTo>
                  <a:lnTo>
                    <a:pt x="17" y="121"/>
                  </a:lnTo>
                  <a:lnTo>
                    <a:pt x="0" y="121"/>
                  </a:lnTo>
                  <a:lnTo>
                    <a:pt x="17" y="104"/>
                  </a:lnTo>
                  <a:lnTo>
                    <a:pt x="71" y="87"/>
                  </a:lnTo>
                  <a:lnTo>
                    <a:pt x="107" y="69"/>
                  </a:lnTo>
                  <a:lnTo>
                    <a:pt x="124" y="69"/>
                  </a:lnTo>
                  <a:lnTo>
                    <a:pt x="161" y="52"/>
                  </a:lnTo>
                  <a:lnTo>
                    <a:pt x="178" y="52"/>
                  </a:lnTo>
                  <a:lnTo>
                    <a:pt x="196" y="52"/>
                  </a:lnTo>
                  <a:lnTo>
                    <a:pt x="213" y="52"/>
                  </a:lnTo>
                  <a:lnTo>
                    <a:pt x="247" y="69"/>
                  </a:lnTo>
                  <a:lnTo>
                    <a:pt x="247" y="52"/>
                  </a:lnTo>
                  <a:lnTo>
                    <a:pt x="267" y="35"/>
                  </a:lnTo>
                  <a:lnTo>
                    <a:pt x="284" y="35"/>
                  </a:lnTo>
                  <a:lnTo>
                    <a:pt x="301" y="35"/>
                  </a:lnTo>
                  <a:lnTo>
                    <a:pt x="301" y="17"/>
                  </a:lnTo>
                  <a:lnTo>
                    <a:pt x="318" y="17"/>
                  </a:lnTo>
                  <a:lnTo>
                    <a:pt x="353" y="17"/>
                  </a:lnTo>
                  <a:lnTo>
                    <a:pt x="389" y="17"/>
                  </a:lnTo>
                  <a:lnTo>
                    <a:pt x="424" y="17"/>
                  </a:lnTo>
                  <a:lnTo>
                    <a:pt x="441" y="0"/>
                  </a:lnTo>
                  <a:lnTo>
                    <a:pt x="459" y="0"/>
                  </a:lnTo>
                  <a:lnTo>
                    <a:pt x="478" y="17"/>
                  </a:lnTo>
                  <a:lnTo>
                    <a:pt x="495" y="17"/>
                  </a:lnTo>
                  <a:lnTo>
                    <a:pt x="495" y="0"/>
                  </a:lnTo>
                  <a:lnTo>
                    <a:pt x="514" y="0"/>
                  </a:lnTo>
                  <a:lnTo>
                    <a:pt x="531" y="0"/>
                  </a:lnTo>
                  <a:lnTo>
                    <a:pt x="549" y="0"/>
                  </a:lnTo>
                  <a:lnTo>
                    <a:pt x="566" y="0"/>
                  </a:lnTo>
                  <a:lnTo>
                    <a:pt x="602" y="0"/>
                  </a:lnTo>
                  <a:lnTo>
                    <a:pt x="654" y="17"/>
                  </a:lnTo>
                  <a:lnTo>
                    <a:pt x="708" y="17"/>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 name="Freeform 29"/>
            <p:cNvSpPr>
              <a:spLocks/>
            </p:cNvSpPr>
            <p:nvPr>
              <p:custDataLst>
                <p:tags r:id="rId21"/>
              </p:custDataLst>
            </p:nvPr>
          </p:nvSpPr>
          <p:spPr bwMode="auto">
            <a:xfrm>
              <a:off x="1041" y="1258"/>
              <a:ext cx="72" cy="59"/>
            </a:xfrm>
            <a:custGeom>
              <a:avLst/>
              <a:gdLst>
                <a:gd name="T0" fmla="*/ 2147483647 w 175"/>
                <a:gd name="T1" fmla="*/ 2147483647 h 119"/>
                <a:gd name="T2" fmla="*/ 2147483647 w 175"/>
                <a:gd name="T3" fmla="*/ 2147483647 h 119"/>
                <a:gd name="T4" fmla="*/ 2147483647 w 175"/>
                <a:gd name="T5" fmla="*/ 2147483647 h 119"/>
                <a:gd name="T6" fmla="*/ 2147483647 w 175"/>
                <a:gd name="T7" fmla="*/ 2147483647 h 119"/>
                <a:gd name="T8" fmla="*/ 2147483647 w 175"/>
                <a:gd name="T9" fmla="*/ 2147483647 h 119"/>
                <a:gd name="T10" fmla="*/ 2147483647 w 175"/>
                <a:gd name="T11" fmla="*/ 2147483647 h 119"/>
                <a:gd name="T12" fmla="*/ 2147483647 w 175"/>
                <a:gd name="T13" fmla="*/ 2147483647 h 119"/>
                <a:gd name="T14" fmla="*/ 2147483647 w 175"/>
                <a:gd name="T15" fmla="*/ 2147483647 h 119"/>
                <a:gd name="T16" fmla="*/ 2147483647 w 175"/>
                <a:gd name="T17" fmla="*/ 2147483647 h 119"/>
                <a:gd name="T18" fmla="*/ 2147483647 w 175"/>
                <a:gd name="T19" fmla="*/ 2147483647 h 119"/>
                <a:gd name="T20" fmla="*/ 2147483647 w 175"/>
                <a:gd name="T21" fmla="*/ 2147483647 h 119"/>
                <a:gd name="T22" fmla="*/ 2147483647 w 175"/>
                <a:gd name="T23" fmla="*/ 2147483647 h 119"/>
                <a:gd name="T24" fmla="*/ 2147483647 w 175"/>
                <a:gd name="T25" fmla="*/ 2147483647 h 119"/>
                <a:gd name="T26" fmla="*/ 0 w 175"/>
                <a:gd name="T27" fmla="*/ 2147483647 h 119"/>
                <a:gd name="T28" fmla="*/ 0 w 175"/>
                <a:gd name="T29" fmla="*/ 2147483647 h 119"/>
                <a:gd name="T30" fmla="*/ 0 w 175"/>
                <a:gd name="T31" fmla="*/ 2147483647 h 119"/>
                <a:gd name="T32" fmla="*/ 2147483647 w 175"/>
                <a:gd name="T33" fmla="*/ 2147483647 h 119"/>
                <a:gd name="T34" fmla="*/ 2147483647 w 175"/>
                <a:gd name="T35" fmla="*/ 2147483647 h 119"/>
                <a:gd name="T36" fmla="*/ 2147483647 w 175"/>
                <a:gd name="T37" fmla="*/ 2147483647 h 119"/>
                <a:gd name="T38" fmla="*/ 2147483647 w 175"/>
                <a:gd name="T39" fmla="*/ 2147483647 h 119"/>
                <a:gd name="T40" fmla="*/ 2147483647 w 175"/>
                <a:gd name="T41" fmla="*/ 2147483647 h 119"/>
                <a:gd name="T42" fmla="*/ 2147483647 w 175"/>
                <a:gd name="T43" fmla="*/ 2147483647 h 119"/>
                <a:gd name="T44" fmla="*/ 2147483647 w 175"/>
                <a:gd name="T45" fmla="*/ 0 h 119"/>
                <a:gd name="T46" fmla="*/ 2147483647 w 175"/>
                <a:gd name="T47" fmla="*/ 0 h 119"/>
                <a:gd name="T48" fmla="*/ 2147483647 w 175"/>
                <a:gd name="T49" fmla="*/ 0 h 119"/>
                <a:gd name="T50" fmla="*/ 2147483647 w 175"/>
                <a:gd name="T51" fmla="*/ 0 h 119"/>
                <a:gd name="T52" fmla="*/ 2147483647 w 175"/>
                <a:gd name="T53" fmla="*/ 0 h 119"/>
                <a:gd name="T54" fmla="*/ 2147483647 w 175"/>
                <a:gd name="T55" fmla="*/ 0 h 119"/>
                <a:gd name="T56" fmla="*/ 2147483647 w 175"/>
                <a:gd name="T57" fmla="*/ 2147483647 h 119"/>
                <a:gd name="T58" fmla="*/ 2147483647 w 175"/>
                <a:gd name="T59" fmla="*/ 2147483647 h 119"/>
                <a:gd name="T60" fmla="*/ 2147483647 w 175"/>
                <a:gd name="T61" fmla="*/ 2147483647 h 119"/>
                <a:gd name="T62" fmla="*/ 2147483647 w 175"/>
                <a:gd name="T63" fmla="*/ 2147483647 h 119"/>
                <a:gd name="T64" fmla="*/ 2147483647 w 175"/>
                <a:gd name="T65" fmla="*/ 2147483647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5"/>
                <a:gd name="T100" fmla="*/ 0 h 119"/>
                <a:gd name="T101" fmla="*/ 175 w 175"/>
                <a:gd name="T102" fmla="*/ 119 h 1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5" h="119">
                  <a:moveTo>
                    <a:pt x="141" y="33"/>
                  </a:moveTo>
                  <a:lnTo>
                    <a:pt x="141" y="50"/>
                  </a:lnTo>
                  <a:lnTo>
                    <a:pt x="141" y="67"/>
                  </a:lnTo>
                  <a:lnTo>
                    <a:pt x="158" y="67"/>
                  </a:lnTo>
                  <a:lnTo>
                    <a:pt x="175" y="67"/>
                  </a:lnTo>
                  <a:lnTo>
                    <a:pt x="158" y="85"/>
                  </a:lnTo>
                  <a:lnTo>
                    <a:pt x="158" y="102"/>
                  </a:lnTo>
                  <a:lnTo>
                    <a:pt x="123" y="119"/>
                  </a:lnTo>
                  <a:lnTo>
                    <a:pt x="106" y="119"/>
                  </a:lnTo>
                  <a:lnTo>
                    <a:pt x="89" y="119"/>
                  </a:lnTo>
                  <a:lnTo>
                    <a:pt x="89" y="102"/>
                  </a:lnTo>
                  <a:lnTo>
                    <a:pt x="54" y="85"/>
                  </a:lnTo>
                  <a:lnTo>
                    <a:pt x="35" y="67"/>
                  </a:lnTo>
                  <a:lnTo>
                    <a:pt x="0" y="67"/>
                  </a:lnTo>
                  <a:lnTo>
                    <a:pt x="0" y="50"/>
                  </a:lnTo>
                  <a:lnTo>
                    <a:pt x="0" y="33"/>
                  </a:lnTo>
                  <a:lnTo>
                    <a:pt x="18" y="50"/>
                  </a:lnTo>
                  <a:lnTo>
                    <a:pt x="35" y="50"/>
                  </a:lnTo>
                  <a:lnTo>
                    <a:pt x="54" y="50"/>
                  </a:lnTo>
                  <a:lnTo>
                    <a:pt x="54" y="33"/>
                  </a:lnTo>
                  <a:lnTo>
                    <a:pt x="54" y="15"/>
                  </a:lnTo>
                  <a:lnTo>
                    <a:pt x="35" y="15"/>
                  </a:lnTo>
                  <a:lnTo>
                    <a:pt x="35" y="0"/>
                  </a:lnTo>
                  <a:lnTo>
                    <a:pt x="54" y="0"/>
                  </a:lnTo>
                  <a:lnTo>
                    <a:pt x="71" y="0"/>
                  </a:lnTo>
                  <a:lnTo>
                    <a:pt x="106" y="0"/>
                  </a:lnTo>
                  <a:lnTo>
                    <a:pt x="123" y="0"/>
                  </a:lnTo>
                  <a:lnTo>
                    <a:pt x="141" y="0"/>
                  </a:lnTo>
                  <a:lnTo>
                    <a:pt x="141" y="15"/>
                  </a:lnTo>
                  <a:lnTo>
                    <a:pt x="123" y="33"/>
                  </a:lnTo>
                  <a:lnTo>
                    <a:pt x="106" y="33"/>
                  </a:lnTo>
                  <a:lnTo>
                    <a:pt x="123" y="33"/>
                  </a:lnTo>
                  <a:lnTo>
                    <a:pt x="141" y="33"/>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1" name="Freeform 30"/>
            <p:cNvSpPr>
              <a:spLocks/>
            </p:cNvSpPr>
            <p:nvPr>
              <p:custDataLst>
                <p:tags r:id="rId22"/>
              </p:custDataLst>
            </p:nvPr>
          </p:nvSpPr>
          <p:spPr bwMode="auto">
            <a:xfrm>
              <a:off x="1077" y="1349"/>
              <a:ext cx="42" cy="36"/>
            </a:xfrm>
            <a:custGeom>
              <a:avLst/>
              <a:gdLst>
                <a:gd name="T0" fmla="*/ 2147483647 w 103"/>
                <a:gd name="T1" fmla="*/ 2147483647 h 73"/>
                <a:gd name="T2" fmla="*/ 2147483647 w 103"/>
                <a:gd name="T3" fmla="*/ 2147483647 h 73"/>
                <a:gd name="T4" fmla="*/ 2147483647 w 103"/>
                <a:gd name="T5" fmla="*/ 2147483647 h 73"/>
                <a:gd name="T6" fmla="*/ 0 w 103"/>
                <a:gd name="T7" fmla="*/ 2147483647 h 73"/>
                <a:gd name="T8" fmla="*/ 2147483647 w 103"/>
                <a:gd name="T9" fmla="*/ 2147483647 h 73"/>
                <a:gd name="T10" fmla="*/ 2147483647 w 103"/>
                <a:gd name="T11" fmla="*/ 2147483647 h 73"/>
                <a:gd name="T12" fmla="*/ 2147483647 w 103"/>
                <a:gd name="T13" fmla="*/ 0 h 73"/>
                <a:gd name="T14" fmla="*/ 2147483647 w 103"/>
                <a:gd name="T15" fmla="*/ 2147483647 h 73"/>
                <a:gd name="T16" fmla="*/ 2147483647 w 103"/>
                <a:gd name="T17" fmla="*/ 2147483647 h 73"/>
                <a:gd name="T18" fmla="*/ 2147483647 w 103"/>
                <a:gd name="T19" fmla="*/ 2147483647 h 73"/>
                <a:gd name="T20" fmla="*/ 2147483647 w 103"/>
                <a:gd name="T21" fmla="*/ 2147483647 h 73"/>
                <a:gd name="T22" fmla="*/ 2147483647 w 103"/>
                <a:gd name="T23" fmla="*/ 2147483647 h 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3"/>
                <a:gd name="T37" fmla="*/ 0 h 73"/>
                <a:gd name="T38" fmla="*/ 103 w 103"/>
                <a:gd name="T39" fmla="*/ 73 h 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3" h="73">
                  <a:moveTo>
                    <a:pt x="86" y="73"/>
                  </a:moveTo>
                  <a:lnTo>
                    <a:pt x="52" y="56"/>
                  </a:lnTo>
                  <a:lnTo>
                    <a:pt x="17" y="37"/>
                  </a:lnTo>
                  <a:lnTo>
                    <a:pt x="0" y="37"/>
                  </a:lnTo>
                  <a:lnTo>
                    <a:pt x="17" y="37"/>
                  </a:lnTo>
                  <a:lnTo>
                    <a:pt x="17" y="19"/>
                  </a:lnTo>
                  <a:lnTo>
                    <a:pt x="34" y="0"/>
                  </a:lnTo>
                  <a:lnTo>
                    <a:pt x="69" y="19"/>
                  </a:lnTo>
                  <a:lnTo>
                    <a:pt x="86" y="37"/>
                  </a:lnTo>
                  <a:lnTo>
                    <a:pt x="103" y="56"/>
                  </a:lnTo>
                  <a:lnTo>
                    <a:pt x="86" y="56"/>
                  </a:lnTo>
                  <a:lnTo>
                    <a:pt x="86" y="73"/>
                  </a:lnTo>
                  <a:close/>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2" name="Freeform 31"/>
            <p:cNvSpPr>
              <a:spLocks/>
            </p:cNvSpPr>
            <p:nvPr>
              <p:custDataLst>
                <p:tags r:id="rId23"/>
              </p:custDataLst>
            </p:nvPr>
          </p:nvSpPr>
          <p:spPr bwMode="auto">
            <a:xfrm>
              <a:off x="1113" y="1240"/>
              <a:ext cx="64" cy="59"/>
            </a:xfrm>
            <a:custGeom>
              <a:avLst/>
              <a:gdLst>
                <a:gd name="T0" fmla="*/ 2147483647 w 159"/>
                <a:gd name="T1" fmla="*/ 2147483647 h 121"/>
                <a:gd name="T2" fmla="*/ 2147483647 w 159"/>
                <a:gd name="T3" fmla="*/ 2147483647 h 121"/>
                <a:gd name="T4" fmla="*/ 2147483647 w 159"/>
                <a:gd name="T5" fmla="*/ 2147483647 h 121"/>
                <a:gd name="T6" fmla="*/ 2147483647 w 159"/>
                <a:gd name="T7" fmla="*/ 2147483647 h 121"/>
                <a:gd name="T8" fmla="*/ 2147483647 w 159"/>
                <a:gd name="T9" fmla="*/ 2147483647 h 121"/>
                <a:gd name="T10" fmla="*/ 2147483647 w 159"/>
                <a:gd name="T11" fmla="*/ 2147483647 h 121"/>
                <a:gd name="T12" fmla="*/ 2147483647 w 159"/>
                <a:gd name="T13" fmla="*/ 2147483647 h 121"/>
                <a:gd name="T14" fmla="*/ 2147483647 w 159"/>
                <a:gd name="T15" fmla="*/ 2147483647 h 121"/>
                <a:gd name="T16" fmla="*/ 2147483647 w 159"/>
                <a:gd name="T17" fmla="*/ 2147483647 h 121"/>
                <a:gd name="T18" fmla="*/ 2147483647 w 159"/>
                <a:gd name="T19" fmla="*/ 2147483647 h 121"/>
                <a:gd name="T20" fmla="*/ 2147483647 w 159"/>
                <a:gd name="T21" fmla="*/ 2147483647 h 121"/>
                <a:gd name="T22" fmla="*/ 2147483647 w 159"/>
                <a:gd name="T23" fmla="*/ 2147483647 h 121"/>
                <a:gd name="T24" fmla="*/ 2147483647 w 159"/>
                <a:gd name="T25" fmla="*/ 2147483647 h 121"/>
                <a:gd name="T26" fmla="*/ 2147483647 w 159"/>
                <a:gd name="T27" fmla="*/ 2147483647 h 121"/>
                <a:gd name="T28" fmla="*/ 0 w 159"/>
                <a:gd name="T29" fmla="*/ 2147483647 h 121"/>
                <a:gd name="T30" fmla="*/ 2147483647 w 159"/>
                <a:gd name="T31" fmla="*/ 2147483647 h 121"/>
                <a:gd name="T32" fmla="*/ 2147483647 w 159"/>
                <a:gd name="T33" fmla="*/ 2147483647 h 121"/>
                <a:gd name="T34" fmla="*/ 2147483647 w 159"/>
                <a:gd name="T35" fmla="*/ 2147483647 h 121"/>
                <a:gd name="T36" fmla="*/ 2147483647 w 159"/>
                <a:gd name="T37" fmla="*/ 2147483647 h 121"/>
                <a:gd name="T38" fmla="*/ 2147483647 w 159"/>
                <a:gd name="T39" fmla="*/ 0 h 121"/>
                <a:gd name="T40" fmla="*/ 2147483647 w 159"/>
                <a:gd name="T41" fmla="*/ 2147483647 h 121"/>
                <a:gd name="T42" fmla="*/ 2147483647 w 159"/>
                <a:gd name="T43" fmla="*/ 2147483647 h 121"/>
                <a:gd name="T44" fmla="*/ 2147483647 w 159"/>
                <a:gd name="T45" fmla="*/ 2147483647 h 121"/>
                <a:gd name="T46" fmla="*/ 2147483647 w 159"/>
                <a:gd name="T47" fmla="*/ 2147483647 h 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9"/>
                <a:gd name="T73" fmla="*/ 0 h 121"/>
                <a:gd name="T74" fmla="*/ 159 w 159"/>
                <a:gd name="T75" fmla="*/ 121 h 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9" h="121">
                  <a:moveTo>
                    <a:pt x="159" y="34"/>
                  </a:moveTo>
                  <a:lnTo>
                    <a:pt x="142" y="34"/>
                  </a:lnTo>
                  <a:lnTo>
                    <a:pt x="125" y="34"/>
                  </a:lnTo>
                  <a:lnTo>
                    <a:pt x="108" y="69"/>
                  </a:lnTo>
                  <a:lnTo>
                    <a:pt x="108" y="86"/>
                  </a:lnTo>
                  <a:lnTo>
                    <a:pt x="71" y="86"/>
                  </a:lnTo>
                  <a:lnTo>
                    <a:pt x="54" y="86"/>
                  </a:lnTo>
                  <a:lnTo>
                    <a:pt x="54" y="103"/>
                  </a:lnTo>
                  <a:lnTo>
                    <a:pt x="54" y="121"/>
                  </a:lnTo>
                  <a:lnTo>
                    <a:pt x="35" y="121"/>
                  </a:lnTo>
                  <a:lnTo>
                    <a:pt x="17" y="121"/>
                  </a:lnTo>
                  <a:lnTo>
                    <a:pt x="17" y="103"/>
                  </a:lnTo>
                  <a:lnTo>
                    <a:pt x="17" y="86"/>
                  </a:lnTo>
                  <a:lnTo>
                    <a:pt x="17" y="69"/>
                  </a:lnTo>
                  <a:lnTo>
                    <a:pt x="0" y="34"/>
                  </a:lnTo>
                  <a:lnTo>
                    <a:pt x="17" y="34"/>
                  </a:lnTo>
                  <a:lnTo>
                    <a:pt x="35" y="34"/>
                  </a:lnTo>
                  <a:lnTo>
                    <a:pt x="35" y="17"/>
                  </a:lnTo>
                  <a:lnTo>
                    <a:pt x="54" y="17"/>
                  </a:lnTo>
                  <a:lnTo>
                    <a:pt x="54" y="0"/>
                  </a:lnTo>
                  <a:lnTo>
                    <a:pt x="88" y="17"/>
                  </a:lnTo>
                  <a:lnTo>
                    <a:pt x="108" y="17"/>
                  </a:lnTo>
                  <a:lnTo>
                    <a:pt x="159" y="17"/>
                  </a:lnTo>
                  <a:lnTo>
                    <a:pt x="159" y="34"/>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3" name="Freeform 32"/>
            <p:cNvSpPr>
              <a:spLocks/>
            </p:cNvSpPr>
            <p:nvPr>
              <p:custDataLst>
                <p:tags r:id="rId24"/>
              </p:custDataLst>
            </p:nvPr>
          </p:nvSpPr>
          <p:spPr bwMode="auto">
            <a:xfrm>
              <a:off x="1328" y="1392"/>
              <a:ext cx="22" cy="18"/>
            </a:xfrm>
            <a:custGeom>
              <a:avLst/>
              <a:gdLst>
                <a:gd name="T0" fmla="*/ 2147483647 w 52"/>
                <a:gd name="T1" fmla="*/ 2147483647 h 36"/>
                <a:gd name="T2" fmla="*/ 2147483647 w 52"/>
                <a:gd name="T3" fmla="*/ 2147483647 h 36"/>
                <a:gd name="T4" fmla="*/ 0 w 52"/>
                <a:gd name="T5" fmla="*/ 2147483647 h 36"/>
                <a:gd name="T6" fmla="*/ 0 w 52"/>
                <a:gd name="T7" fmla="*/ 2147483647 h 36"/>
                <a:gd name="T8" fmla="*/ 0 w 52"/>
                <a:gd name="T9" fmla="*/ 0 h 36"/>
                <a:gd name="T10" fmla="*/ 2147483647 w 52"/>
                <a:gd name="T11" fmla="*/ 0 h 36"/>
                <a:gd name="T12" fmla="*/ 2147483647 w 52"/>
                <a:gd name="T13" fmla="*/ 2147483647 h 36"/>
                <a:gd name="T14" fmla="*/ 0 60000 65536"/>
                <a:gd name="T15" fmla="*/ 0 60000 65536"/>
                <a:gd name="T16" fmla="*/ 0 60000 65536"/>
                <a:gd name="T17" fmla="*/ 0 60000 65536"/>
                <a:gd name="T18" fmla="*/ 0 60000 65536"/>
                <a:gd name="T19" fmla="*/ 0 60000 65536"/>
                <a:gd name="T20" fmla="*/ 0 60000 65536"/>
                <a:gd name="T21" fmla="*/ 0 w 52"/>
                <a:gd name="T22" fmla="*/ 0 h 36"/>
                <a:gd name="T23" fmla="*/ 52 w 5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36">
                  <a:moveTo>
                    <a:pt x="52" y="19"/>
                  </a:moveTo>
                  <a:lnTo>
                    <a:pt x="17" y="36"/>
                  </a:lnTo>
                  <a:lnTo>
                    <a:pt x="0" y="36"/>
                  </a:lnTo>
                  <a:lnTo>
                    <a:pt x="0" y="19"/>
                  </a:lnTo>
                  <a:lnTo>
                    <a:pt x="0" y="0"/>
                  </a:lnTo>
                  <a:lnTo>
                    <a:pt x="35" y="0"/>
                  </a:lnTo>
                  <a:lnTo>
                    <a:pt x="52" y="19"/>
                  </a:lnTo>
                  <a:close/>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4" name="Freeform 33"/>
            <p:cNvSpPr>
              <a:spLocks/>
            </p:cNvSpPr>
            <p:nvPr>
              <p:custDataLst>
                <p:tags r:id="rId25"/>
              </p:custDataLst>
            </p:nvPr>
          </p:nvSpPr>
          <p:spPr bwMode="auto">
            <a:xfrm>
              <a:off x="1278" y="1258"/>
              <a:ext cx="58" cy="24"/>
            </a:xfrm>
            <a:custGeom>
              <a:avLst/>
              <a:gdLst>
                <a:gd name="T0" fmla="*/ 2147483647 w 142"/>
                <a:gd name="T1" fmla="*/ 2147483647 h 50"/>
                <a:gd name="T2" fmla="*/ 2147483647 w 142"/>
                <a:gd name="T3" fmla="*/ 2147483647 h 50"/>
                <a:gd name="T4" fmla="*/ 2147483647 w 142"/>
                <a:gd name="T5" fmla="*/ 2147483647 h 50"/>
                <a:gd name="T6" fmla="*/ 2147483647 w 142"/>
                <a:gd name="T7" fmla="*/ 2147483647 h 50"/>
                <a:gd name="T8" fmla="*/ 0 w 142"/>
                <a:gd name="T9" fmla="*/ 2147483647 h 50"/>
                <a:gd name="T10" fmla="*/ 0 w 142"/>
                <a:gd name="T11" fmla="*/ 0 h 50"/>
                <a:gd name="T12" fmla="*/ 2147483647 w 142"/>
                <a:gd name="T13" fmla="*/ 0 h 50"/>
                <a:gd name="T14" fmla="*/ 2147483647 w 142"/>
                <a:gd name="T15" fmla="*/ 0 h 50"/>
                <a:gd name="T16" fmla="*/ 2147483647 w 142"/>
                <a:gd name="T17" fmla="*/ 0 h 50"/>
                <a:gd name="T18" fmla="*/ 2147483647 w 142"/>
                <a:gd name="T19" fmla="*/ 0 h 50"/>
                <a:gd name="T20" fmla="*/ 2147483647 w 142"/>
                <a:gd name="T21" fmla="*/ 2147483647 h 50"/>
                <a:gd name="T22" fmla="*/ 2147483647 w 142"/>
                <a:gd name="T23" fmla="*/ 2147483647 h 50"/>
                <a:gd name="T24" fmla="*/ 2147483647 w 142"/>
                <a:gd name="T25" fmla="*/ 2147483647 h 50"/>
                <a:gd name="T26" fmla="*/ 2147483647 w 142"/>
                <a:gd name="T27" fmla="*/ 2147483647 h 50"/>
                <a:gd name="T28" fmla="*/ 2147483647 w 142"/>
                <a:gd name="T29" fmla="*/ 2147483647 h 50"/>
                <a:gd name="T30" fmla="*/ 2147483647 w 142"/>
                <a:gd name="T31" fmla="*/ 2147483647 h 50"/>
                <a:gd name="T32" fmla="*/ 2147483647 w 142"/>
                <a:gd name="T33" fmla="*/ 2147483647 h 50"/>
                <a:gd name="T34" fmla="*/ 2147483647 w 142"/>
                <a:gd name="T35" fmla="*/ 2147483647 h 50"/>
                <a:gd name="T36" fmla="*/ 2147483647 w 142"/>
                <a:gd name="T37" fmla="*/ 2147483647 h 5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2"/>
                <a:gd name="T58" fmla="*/ 0 h 50"/>
                <a:gd name="T59" fmla="*/ 142 w 142"/>
                <a:gd name="T60" fmla="*/ 50 h 5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2" h="50">
                  <a:moveTo>
                    <a:pt x="54" y="50"/>
                  </a:moveTo>
                  <a:lnTo>
                    <a:pt x="37" y="50"/>
                  </a:lnTo>
                  <a:lnTo>
                    <a:pt x="37" y="33"/>
                  </a:lnTo>
                  <a:lnTo>
                    <a:pt x="19" y="15"/>
                  </a:lnTo>
                  <a:lnTo>
                    <a:pt x="0" y="15"/>
                  </a:lnTo>
                  <a:lnTo>
                    <a:pt x="0" y="0"/>
                  </a:lnTo>
                  <a:lnTo>
                    <a:pt x="19" y="0"/>
                  </a:lnTo>
                  <a:lnTo>
                    <a:pt x="54" y="0"/>
                  </a:lnTo>
                  <a:lnTo>
                    <a:pt x="71" y="0"/>
                  </a:lnTo>
                  <a:lnTo>
                    <a:pt x="108" y="0"/>
                  </a:lnTo>
                  <a:lnTo>
                    <a:pt x="125" y="15"/>
                  </a:lnTo>
                  <a:lnTo>
                    <a:pt x="142" y="33"/>
                  </a:lnTo>
                  <a:lnTo>
                    <a:pt x="125" y="33"/>
                  </a:lnTo>
                  <a:lnTo>
                    <a:pt x="125" y="50"/>
                  </a:lnTo>
                  <a:lnTo>
                    <a:pt x="108" y="50"/>
                  </a:lnTo>
                  <a:lnTo>
                    <a:pt x="90" y="33"/>
                  </a:lnTo>
                  <a:lnTo>
                    <a:pt x="90" y="50"/>
                  </a:lnTo>
                  <a:lnTo>
                    <a:pt x="71" y="50"/>
                  </a:lnTo>
                  <a:lnTo>
                    <a:pt x="54" y="50"/>
                  </a:lnTo>
                  <a:close/>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5" name="Freeform 34"/>
            <p:cNvSpPr>
              <a:spLocks/>
            </p:cNvSpPr>
            <p:nvPr>
              <p:custDataLst>
                <p:tags r:id="rId26"/>
              </p:custDataLst>
            </p:nvPr>
          </p:nvSpPr>
          <p:spPr bwMode="auto">
            <a:xfrm>
              <a:off x="1301" y="1367"/>
              <a:ext cx="5" cy="0"/>
            </a:xfrm>
            <a:custGeom>
              <a:avLst/>
              <a:gdLst>
                <a:gd name="T0" fmla="*/ 0 w 13"/>
                <a:gd name="T1" fmla="*/ 2147483647 w 13"/>
                <a:gd name="T2" fmla="*/ 0 w 13"/>
                <a:gd name="T3" fmla="*/ 0 60000 65536"/>
                <a:gd name="T4" fmla="*/ 0 60000 65536"/>
                <a:gd name="T5" fmla="*/ 0 60000 65536"/>
                <a:gd name="T6" fmla="*/ 0 w 13"/>
                <a:gd name="T7" fmla="*/ 13 w 13"/>
              </a:gdLst>
              <a:ahLst/>
              <a:cxnLst>
                <a:cxn ang="T3">
                  <a:pos x="T0" y="0"/>
                </a:cxn>
                <a:cxn ang="T4">
                  <a:pos x="T1" y="0"/>
                </a:cxn>
                <a:cxn ang="T5">
                  <a:pos x="T2" y="0"/>
                </a:cxn>
              </a:cxnLst>
              <a:rect l="T6" t="0" r="T7" b="0"/>
              <a:pathLst>
                <a:path w="13">
                  <a:moveTo>
                    <a:pt x="0" y="0"/>
                  </a:moveTo>
                  <a:lnTo>
                    <a:pt x="13" y="0"/>
                  </a:lnTo>
                  <a:lnTo>
                    <a:pt x="0" y="0"/>
                  </a:lnTo>
                  <a:close/>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6" name="Freeform 35"/>
            <p:cNvSpPr>
              <a:spLocks/>
            </p:cNvSpPr>
            <p:nvPr>
              <p:custDataLst>
                <p:tags r:id="rId27"/>
              </p:custDataLst>
            </p:nvPr>
          </p:nvSpPr>
          <p:spPr bwMode="auto">
            <a:xfrm>
              <a:off x="1177" y="1258"/>
              <a:ext cx="325" cy="262"/>
            </a:xfrm>
            <a:custGeom>
              <a:avLst/>
              <a:gdLst>
                <a:gd name="T0" fmla="*/ 2147483647 w 795"/>
                <a:gd name="T1" fmla="*/ 2147483647 h 535"/>
                <a:gd name="T2" fmla="*/ 2147483647 w 795"/>
                <a:gd name="T3" fmla="*/ 2147483647 h 535"/>
                <a:gd name="T4" fmla="*/ 2147483647 w 795"/>
                <a:gd name="T5" fmla="*/ 2147483647 h 535"/>
                <a:gd name="T6" fmla="*/ 2147483647 w 795"/>
                <a:gd name="T7" fmla="*/ 2147483647 h 535"/>
                <a:gd name="T8" fmla="*/ 2147483647 w 795"/>
                <a:gd name="T9" fmla="*/ 2147483647 h 535"/>
                <a:gd name="T10" fmla="*/ 2147483647 w 795"/>
                <a:gd name="T11" fmla="*/ 2147483647 h 535"/>
                <a:gd name="T12" fmla="*/ 2147483647 w 795"/>
                <a:gd name="T13" fmla="*/ 2147483647 h 535"/>
                <a:gd name="T14" fmla="*/ 2147483647 w 795"/>
                <a:gd name="T15" fmla="*/ 2147483647 h 535"/>
                <a:gd name="T16" fmla="*/ 2147483647 w 795"/>
                <a:gd name="T17" fmla="*/ 2147483647 h 535"/>
                <a:gd name="T18" fmla="*/ 2147483647 w 795"/>
                <a:gd name="T19" fmla="*/ 2147483647 h 535"/>
                <a:gd name="T20" fmla="*/ 2147483647 w 795"/>
                <a:gd name="T21" fmla="*/ 2147483647 h 535"/>
                <a:gd name="T22" fmla="*/ 2147483647 w 795"/>
                <a:gd name="T23" fmla="*/ 2147483647 h 535"/>
                <a:gd name="T24" fmla="*/ 2147483647 w 795"/>
                <a:gd name="T25" fmla="*/ 2147483647 h 535"/>
                <a:gd name="T26" fmla="*/ 2147483647 w 795"/>
                <a:gd name="T27" fmla="*/ 2147483647 h 535"/>
                <a:gd name="T28" fmla="*/ 2147483647 w 795"/>
                <a:gd name="T29" fmla="*/ 2147483647 h 535"/>
                <a:gd name="T30" fmla="*/ 2147483647 w 795"/>
                <a:gd name="T31" fmla="*/ 2147483647 h 535"/>
                <a:gd name="T32" fmla="*/ 2147483647 w 795"/>
                <a:gd name="T33" fmla="*/ 2147483647 h 535"/>
                <a:gd name="T34" fmla="*/ 2147483647 w 795"/>
                <a:gd name="T35" fmla="*/ 2147483647 h 535"/>
                <a:gd name="T36" fmla="*/ 2147483647 w 795"/>
                <a:gd name="T37" fmla="*/ 2147483647 h 535"/>
                <a:gd name="T38" fmla="*/ 2147483647 w 795"/>
                <a:gd name="T39" fmla="*/ 2147483647 h 535"/>
                <a:gd name="T40" fmla="*/ 2147483647 w 795"/>
                <a:gd name="T41" fmla="*/ 2147483647 h 535"/>
                <a:gd name="T42" fmla="*/ 2147483647 w 795"/>
                <a:gd name="T43" fmla="*/ 2147483647 h 535"/>
                <a:gd name="T44" fmla="*/ 2147483647 w 795"/>
                <a:gd name="T45" fmla="*/ 2147483647 h 535"/>
                <a:gd name="T46" fmla="*/ 2147483647 w 795"/>
                <a:gd name="T47" fmla="*/ 2147483647 h 535"/>
                <a:gd name="T48" fmla="*/ 2147483647 w 795"/>
                <a:gd name="T49" fmla="*/ 2147483647 h 535"/>
                <a:gd name="T50" fmla="*/ 2147483647 w 795"/>
                <a:gd name="T51" fmla="*/ 2147483647 h 535"/>
                <a:gd name="T52" fmla="*/ 2147483647 w 795"/>
                <a:gd name="T53" fmla="*/ 2147483647 h 535"/>
                <a:gd name="T54" fmla="*/ 2147483647 w 795"/>
                <a:gd name="T55" fmla="*/ 2147483647 h 535"/>
                <a:gd name="T56" fmla="*/ 2147483647 w 795"/>
                <a:gd name="T57" fmla="*/ 2147483647 h 535"/>
                <a:gd name="T58" fmla="*/ 2147483647 w 795"/>
                <a:gd name="T59" fmla="*/ 2147483647 h 535"/>
                <a:gd name="T60" fmla="*/ 2147483647 w 795"/>
                <a:gd name="T61" fmla="*/ 2147483647 h 535"/>
                <a:gd name="T62" fmla="*/ 2147483647 w 795"/>
                <a:gd name="T63" fmla="*/ 2147483647 h 535"/>
                <a:gd name="T64" fmla="*/ 2147483647 w 795"/>
                <a:gd name="T65" fmla="*/ 0 h 535"/>
                <a:gd name="T66" fmla="*/ 2147483647 w 795"/>
                <a:gd name="T67" fmla="*/ 0 h 535"/>
                <a:gd name="T68" fmla="*/ 2147483647 w 795"/>
                <a:gd name="T69" fmla="*/ 2147483647 h 535"/>
                <a:gd name="T70" fmla="*/ 2147483647 w 795"/>
                <a:gd name="T71" fmla="*/ 2147483647 h 535"/>
                <a:gd name="T72" fmla="*/ 2147483647 w 795"/>
                <a:gd name="T73" fmla="*/ 2147483647 h 535"/>
                <a:gd name="T74" fmla="*/ 2147483647 w 795"/>
                <a:gd name="T75" fmla="*/ 0 h 535"/>
                <a:gd name="T76" fmla="*/ 2147483647 w 795"/>
                <a:gd name="T77" fmla="*/ 2147483647 h 535"/>
                <a:gd name="T78" fmla="*/ 2147483647 w 795"/>
                <a:gd name="T79" fmla="*/ 2147483647 h 535"/>
                <a:gd name="T80" fmla="*/ 2147483647 w 795"/>
                <a:gd name="T81" fmla="*/ 2147483647 h 535"/>
                <a:gd name="T82" fmla="*/ 2147483647 w 795"/>
                <a:gd name="T83" fmla="*/ 2147483647 h 535"/>
                <a:gd name="T84" fmla="*/ 2147483647 w 795"/>
                <a:gd name="T85" fmla="*/ 2147483647 h 535"/>
                <a:gd name="T86" fmla="*/ 2147483647 w 795"/>
                <a:gd name="T87" fmla="*/ 2147483647 h 535"/>
                <a:gd name="T88" fmla="*/ 2147483647 w 795"/>
                <a:gd name="T89" fmla="*/ 2147483647 h 535"/>
                <a:gd name="T90" fmla="*/ 2147483647 w 795"/>
                <a:gd name="T91" fmla="*/ 2147483647 h 535"/>
                <a:gd name="T92" fmla="*/ 2147483647 w 795"/>
                <a:gd name="T93" fmla="*/ 2147483647 h 535"/>
                <a:gd name="T94" fmla="*/ 2147483647 w 795"/>
                <a:gd name="T95" fmla="*/ 2147483647 h 535"/>
                <a:gd name="T96" fmla="*/ 2147483647 w 795"/>
                <a:gd name="T97" fmla="*/ 2147483647 h 535"/>
                <a:gd name="T98" fmla="*/ 2147483647 w 795"/>
                <a:gd name="T99" fmla="*/ 2147483647 h 535"/>
                <a:gd name="T100" fmla="*/ 2147483647 w 795"/>
                <a:gd name="T101" fmla="*/ 2147483647 h 535"/>
                <a:gd name="T102" fmla="*/ 2147483647 w 795"/>
                <a:gd name="T103" fmla="*/ 2147483647 h 535"/>
                <a:gd name="T104" fmla="*/ 2147483647 w 795"/>
                <a:gd name="T105" fmla="*/ 2147483647 h 535"/>
                <a:gd name="T106" fmla="*/ 2147483647 w 795"/>
                <a:gd name="T107" fmla="*/ 2147483647 h 535"/>
                <a:gd name="T108" fmla="*/ 2147483647 w 795"/>
                <a:gd name="T109" fmla="*/ 2147483647 h 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95"/>
                <a:gd name="T166" fmla="*/ 0 h 535"/>
                <a:gd name="T167" fmla="*/ 795 w 795"/>
                <a:gd name="T168" fmla="*/ 535 h 53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95" h="535">
                  <a:moveTo>
                    <a:pt x="741" y="378"/>
                  </a:moveTo>
                  <a:lnTo>
                    <a:pt x="741" y="395"/>
                  </a:lnTo>
                  <a:lnTo>
                    <a:pt x="724" y="395"/>
                  </a:lnTo>
                  <a:lnTo>
                    <a:pt x="690" y="395"/>
                  </a:lnTo>
                  <a:lnTo>
                    <a:pt x="672" y="361"/>
                  </a:lnTo>
                  <a:lnTo>
                    <a:pt x="638" y="346"/>
                  </a:lnTo>
                  <a:lnTo>
                    <a:pt x="619" y="346"/>
                  </a:lnTo>
                  <a:lnTo>
                    <a:pt x="619" y="361"/>
                  </a:lnTo>
                  <a:lnTo>
                    <a:pt x="638" y="361"/>
                  </a:lnTo>
                  <a:lnTo>
                    <a:pt x="619" y="361"/>
                  </a:lnTo>
                  <a:lnTo>
                    <a:pt x="619" y="378"/>
                  </a:lnTo>
                  <a:lnTo>
                    <a:pt x="638" y="378"/>
                  </a:lnTo>
                  <a:lnTo>
                    <a:pt x="638" y="395"/>
                  </a:lnTo>
                  <a:lnTo>
                    <a:pt x="655" y="395"/>
                  </a:lnTo>
                  <a:lnTo>
                    <a:pt x="672" y="395"/>
                  </a:lnTo>
                  <a:lnTo>
                    <a:pt x="672" y="413"/>
                  </a:lnTo>
                  <a:lnTo>
                    <a:pt x="690" y="413"/>
                  </a:lnTo>
                  <a:lnTo>
                    <a:pt x="707" y="413"/>
                  </a:lnTo>
                  <a:lnTo>
                    <a:pt x="707" y="430"/>
                  </a:lnTo>
                  <a:lnTo>
                    <a:pt x="707" y="447"/>
                  </a:lnTo>
                  <a:lnTo>
                    <a:pt x="707" y="466"/>
                  </a:lnTo>
                  <a:lnTo>
                    <a:pt x="707" y="484"/>
                  </a:lnTo>
                  <a:lnTo>
                    <a:pt x="707" y="501"/>
                  </a:lnTo>
                  <a:lnTo>
                    <a:pt x="672" y="484"/>
                  </a:lnTo>
                  <a:lnTo>
                    <a:pt x="638" y="466"/>
                  </a:lnTo>
                  <a:lnTo>
                    <a:pt x="601" y="447"/>
                  </a:lnTo>
                  <a:lnTo>
                    <a:pt x="619" y="484"/>
                  </a:lnTo>
                  <a:lnTo>
                    <a:pt x="655" y="501"/>
                  </a:lnTo>
                  <a:lnTo>
                    <a:pt x="655" y="518"/>
                  </a:lnTo>
                  <a:lnTo>
                    <a:pt x="655" y="535"/>
                  </a:lnTo>
                  <a:lnTo>
                    <a:pt x="655" y="518"/>
                  </a:lnTo>
                  <a:lnTo>
                    <a:pt x="619" y="501"/>
                  </a:lnTo>
                  <a:lnTo>
                    <a:pt x="601" y="501"/>
                  </a:lnTo>
                  <a:lnTo>
                    <a:pt x="584" y="501"/>
                  </a:lnTo>
                  <a:lnTo>
                    <a:pt x="532" y="501"/>
                  </a:lnTo>
                  <a:lnTo>
                    <a:pt x="515" y="484"/>
                  </a:lnTo>
                  <a:lnTo>
                    <a:pt x="515" y="447"/>
                  </a:lnTo>
                  <a:lnTo>
                    <a:pt x="478" y="447"/>
                  </a:lnTo>
                  <a:lnTo>
                    <a:pt x="461" y="430"/>
                  </a:lnTo>
                  <a:lnTo>
                    <a:pt x="425" y="413"/>
                  </a:lnTo>
                  <a:lnTo>
                    <a:pt x="425" y="430"/>
                  </a:lnTo>
                  <a:lnTo>
                    <a:pt x="407" y="413"/>
                  </a:lnTo>
                  <a:lnTo>
                    <a:pt x="390" y="413"/>
                  </a:lnTo>
                  <a:lnTo>
                    <a:pt x="371" y="430"/>
                  </a:lnTo>
                  <a:lnTo>
                    <a:pt x="336" y="413"/>
                  </a:lnTo>
                  <a:lnTo>
                    <a:pt x="336" y="395"/>
                  </a:lnTo>
                  <a:lnTo>
                    <a:pt x="354" y="395"/>
                  </a:lnTo>
                  <a:lnTo>
                    <a:pt x="371" y="395"/>
                  </a:lnTo>
                  <a:lnTo>
                    <a:pt x="390" y="395"/>
                  </a:lnTo>
                  <a:lnTo>
                    <a:pt x="407" y="395"/>
                  </a:lnTo>
                  <a:lnTo>
                    <a:pt x="425" y="395"/>
                  </a:lnTo>
                  <a:lnTo>
                    <a:pt x="442" y="395"/>
                  </a:lnTo>
                  <a:lnTo>
                    <a:pt x="461" y="378"/>
                  </a:lnTo>
                  <a:lnTo>
                    <a:pt x="442" y="378"/>
                  </a:lnTo>
                  <a:lnTo>
                    <a:pt x="442" y="361"/>
                  </a:lnTo>
                  <a:lnTo>
                    <a:pt x="425" y="361"/>
                  </a:lnTo>
                  <a:lnTo>
                    <a:pt x="442" y="346"/>
                  </a:lnTo>
                  <a:lnTo>
                    <a:pt x="461" y="346"/>
                  </a:lnTo>
                  <a:lnTo>
                    <a:pt x="478" y="346"/>
                  </a:lnTo>
                  <a:lnTo>
                    <a:pt x="478" y="328"/>
                  </a:lnTo>
                  <a:lnTo>
                    <a:pt x="478" y="311"/>
                  </a:lnTo>
                  <a:lnTo>
                    <a:pt x="478" y="276"/>
                  </a:lnTo>
                  <a:lnTo>
                    <a:pt x="442" y="242"/>
                  </a:lnTo>
                  <a:lnTo>
                    <a:pt x="407" y="225"/>
                  </a:lnTo>
                  <a:lnTo>
                    <a:pt x="407" y="242"/>
                  </a:lnTo>
                  <a:lnTo>
                    <a:pt x="390" y="242"/>
                  </a:lnTo>
                  <a:lnTo>
                    <a:pt x="371" y="242"/>
                  </a:lnTo>
                  <a:lnTo>
                    <a:pt x="371" y="225"/>
                  </a:lnTo>
                  <a:lnTo>
                    <a:pt x="390" y="225"/>
                  </a:lnTo>
                  <a:lnTo>
                    <a:pt x="371" y="205"/>
                  </a:lnTo>
                  <a:lnTo>
                    <a:pt x="354" y="171"/>
                  </a:lnTo>
                  <a:lnTo>
                    <a:pt x="319" y="171"/>
                  </a:lnTo>
                  <a:lnTo>
                    <a:pt x="302" y="171"/>
                  </a:lnTo>
                  <a:lnTo>
                    <a:pt x="302" y="188"/>
                  </a:lnTo>
                  <a:lnTo>
                    <a:pt x="285" y="205"/>
                  </a:lnTo>
                  <a:lnTo>
                    <a:pt x="267" y="205"/>
                  </a:lnTo>
                  <a:lnTo>
                    <a:pt x="267" y="188"/>
                  </a:lnTo>
                  <a:lnTo>
                    <a:pt x="231" y="171"/>
                  </a:lnTo>
                  <a:lnTo>
                    <a:pt x="179" y="188"/>
                  </a:lnTo>
                  <a:lnTo>
                    <a:pt x="125" y="188"/>
                  </a:lnTo>
                  <a:lnTo>
                    <a:pt x="125" y="171"/>
                  </a:lnTo>
                  <a:lnTo>
                    <a:pt x="108" y="171"/>
                  </a:lnTo>
                  <a:lnTo>
                    <a:pt x="91" y="171"/>
                  </a:lnTo>
                  <a:lnTo>
                    <a:pt x="73" y="171"/>
                  </a:lnTo>
                  <a:lnTo>
                    <a:pt x="56" y="171"/>
                  </a:lnTo>
                  <a:lnTo>
                    <a:pt x="39" y="154"/>
                  </a:lnTo>
                  <a:lnTo>
                    <a:pt x="20" y="136"/>
                  </a:lnTo>
                  <a:lnTo>
                    <a:pt x="39" y="136"/>
                  </a:lnTo>
                  <a:lnTo>
                    <a:pt x="56" y="136"/>
                  </a:lnTo>
                  <a:lnTo>
                    <a:pt x="73" y="136"/>
                  </a:lnTo>
                  <a:lnTo>
                    <a:pt x="73" y="119"/>
                  </a:lnTo>
                  <a:lnTo>
                    <a:pt x="56" y="119"/>
                  </a:lnTo>
                  <a:lnTo>
                    <a:pt x="20" y="119"/>
                  </a:lnTo>
                  <a:lnTo>
                    <a:pt x="20" y="102"/>
                  </a:lnTo>
                  <a:lnTo>
                    <a:pt x="0" y="102"/>
                  </a:lnTo>
                  <a:lnTo>
                    <a:pt x="20" y="67"/>
                  </a:lnTo>
                  <a:lnTo>
                    <a:pt x="20" y="50"/>
                  </a:lnTo>
                  <a:lnTo>
                    <a:pt x="20" y="33"/>
                  </a:lnTo>
                  <a:lnTo>
                    <a:pt x="56" y="0"/>
                  </a:lnTo>
                  <a:lnTo>
                    <a:pt x="73" y="0"/>
                  </a:lnTo>
                  <a:lnTo>
                    <a:pt x="108" y="0"/>
                  </a:lnTo>
                  <a:lnTo>
                    <a:pt x="125" y="0"/>
                  </a:lnTo>
                  <a:lnTo>
                    <a:pt x="125" y="15"/>
                  </a:lnTo>
                  <a:lnTo>
                    <a:pt x="108" y="33"/>
                  </a:lnTo>
                  <a:lnTo>
                    <a:pt x="91" y="50"/>
                  </a:lnTo>
                  <a:lnTo>
                    <a:pt x="91" y="67"/>
                  </a:lnTo>
                  <a:lnTo>
                    <a:pt x="108" y="67"/>
                  </a:lnTo>
                  <a:lnTo>
                    <a:pt x="108" y="85"/>
                  </a:lnTo>
                  <a:lnTo>
                    <a:pt x="125" y="85"/>
                  </a:lnTo>
                  <a:lnTo>
                    <a:pt x="125" y="67"/>
                  </a:lnTo>
                  <a:lnTo>
                    <a:pt x="125" y="50"/>
                  </a:lnTo>
                  <a:lnTo>
                    <a:pt x="143" y="15"/>
                  </a:lnTo>
                  <a:lnTo>
                    <a:pt x="196" y="0"/>
                  </a:lnTo>
                  <a:lnTo>
                    <a:pt x="231" y="0"/>
                  </a:lnTo>
                  <a:lnTo>
                    <a:pt x="248" y="0"/>
                  </a:lnTo>
                  <a:lnTo>
                    <a:pt x="248" y="33"/>
                  </a:lnTo>
                  <a:lnTo>
                    <a:pt x="267" y="67"/>
                  </a:lnTo>
                  <a:lnTo>
                    <a:pt x="285" y="67"/>
                  </a:lnTo>
                  <a:lnTo>
                    <a:pt x="302" y="67"/>
                  </a:lnTo>
                  <a:lnTo>
                    <a:pt x="319" y="67"/>
                  </a:lnTo>
                  <a:lnTo>
                    <a:pt x="336" y="67"/>
                  </a:lnTo>
                  <a:lnTo>
                    <a:pt x="354" y="50"/>
                  </a:lnTo>
                  <a:lnTo>
                    <a:pt x="371" y="50"/>
                  </a:lnTo>
                  <a:lnTo>
                    <a:pt x="390" y="67"/>
                  </a:lnTo>
                  <a:lnTo>
                    <a:pt x="425" y="67"/>
                  </a:lnTo>
                  <a:lnTo>
                    <a:pt x="425" y="85"/>
                  </a:lnTo>
                  <a:lnTo>
                    <a:pt x="442" y="102"/>
                  </a:lnTo>
                  <a:lnTo>
                    <a:pt x="478" y="119"/>
                  </a:lnTo>
                  <a:lnTo>
                    <a:pt x="496" y="119"/>
                  </a:lnTo>
                  <a:lnTo>
                    <a:pt x="515" y="119"/>
                  </a:lnTo>
                  <a:lnTo>
                    <a:pt x="532" y="119"/>
                  </a:lnTo>
                  <a:lnTo>
                    <a:pt x="549" y="136"/>
                  </a:lnTo>
                  <a:lnTo>
                    <a:pt x="584" y="154"/>
                  </a:lnTo>
                  <a:lnTo>
                    <a:pt x="601" y="154"/>
                  </a:lnTo>
                  <a:lnTo>
                    <a:pt x="601" y="171"/>
                  </a:lnTo>
                  <a:lnTo>
                    <a:pt x="619" y="171"/>
                  </a:lnTo>
                  <a:lnTo>
                    <a:pt x="638" y="171"/>
                  </a:lnTo>
                  <a:lnTo>
                    <a:pt x="655" y="188"/>
                  </a:lnTo>
                  <a:lnTo>
                    <a:pt x="638" y="188"/>
                  </a:lnTo>
                  <a:lnTo>
                    <a:pt x="619" y="205"/>
                  </a:lnTo>
                  <a:lnTo>
                    <a:pt x="601" y="205"/>
                  </a:lnTo>
                  <a:lnTo>
                    <a:pt x="619" y="205"/>
                  </a:lnTo>
                  <a:lnTo>
                    <a:pt x="638" y="205"/>
                  </a:lnTo>
                  <a:lnTo>
                    <a:pt x="655" y="205"/>
                  </a:lnTo>
                  <a:lnTo>
                    <a:pt x="655" y="225"/>
                  </a:lnTo>
                  <a:lnTo>
                    <a:pt x="638" y="225"/>
                  </a:lnTo>
                  <a:lnTo>
                    <a:pt x="619" y="242"/>
                  </a:lnTo>
                  <a:lnTo>
                    <a:pt x="638" y="242"/>
                  </a:lnTo>
                  <a:lnTo>
                    <a:pt x="655" y="242"/>
                  </a:lnTo>
                  <a:lnTo>
                    <a:pt x="655" y="259"/>
                  </a:lnTo>
                  <a:lnTo>
                    <a:pt x="672" y="276"/>
                  </a:lnTo>
                  <a:lnTo>
                    <a:pt x="690" y="294"/>
                  </a:lnTo>
                  <a:lnTo>
                    <a:pt x="707" y="294"/>
                  </a:lnTo>
                  <a:lnTo>
                    <a:pt x="707" y="311"/>
                  </a:lnTo>
                  <a:lnTo>
                    <a:pt x="724" y="311"/>
                  </a:lnTo>
                  <a:lnTo>
                    <a:pt x="741" y="311"/>
                  </a:lnTo>
                  <a:lnTo>
                    <a:pt x="761" y="328"/>
                  </a:lnTo>
                  <a:lnTo>
                    <a:pt x="778" y="328"/>
                  </a:lnTo>
                  <a:lnTo>
                    <a:pt x="778" y="346"/>
                  </a:lnTo>
                  <a:lnTo>
                    <a:pt x="795" y="346"/>
                  </a:lnTo>
                  <a:lnTo>
                    <a:pt x="778" y="346"/>
                  </a:lnTo>
                  <a:lnTo>
                    <a:pt x="778" y="361"/>
                  </a:lnTo>
                  <a:lnTo>
                    <a:pt x="778" y="378"/>
                  </a:lnTo>
                  <a:lnTo>
                    <a:pt x="761" y="378"/>
                  </a:lnTo>
                  <a:lnTo>
                    <a:pt x="741" y="378"/>
                  </a:lnTo>
                  <a:close/>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7" name="Freeform 36"/>
            <p:cNvSpPr>
              <a:spLocks/>
            </p:cNvSpPr>
            <p:nvPr>
              <p:custDataLst>
                <p:tags r:id="rId28"/>
              </p:custDataLst>
            </p:nvPr>
          </p:nvSpPr>
          <p:spPr bwMode="auto">
            <a:xfrm>
              <a:off x="1372" y="961"/>
              <a:ext cx="660" cy="592"/>
            </a:xfrm>
            <a:custGeom>
              <a:avLst/>
              <a:gdLst>
                <a:gd name="T0" fmla="*/ 2147483647 w 1618"/>
                <a:gd name="T1" fmla="*/ 2147483647 h 1209"/>
                <a:gd name="T2" fmla="*/ 2147483647 w 1618"/>
                <a:gd name="T3" fmla="*/ 2147483647 h 1209"/>
                <a:gd name="T4" fmla="*/ 2147483647 w 1618"/>
                <a:gd name="T5" fmla="*/ 2147483647 h 1209"/>
                <a:gd name="T6" fmla="*/ 2147483647 w 1618"/>
                <a:gd name="T7" fmla="*/ 2147483647 h 1209"/>
                <a:gd name="T8" fmla="*/ 2147483647 w 1618"/>
                <a:gd name="T9" fmla="*/ 2147483647 h 1209"/>
                <a:gd name="T10" fmla="*/ 2147483647 w 1618"/>
                <a:gd name="T11" fmla="*/ 2147483647 h 1209"/>
                <a:gd name="T12" fmla="*/ 2147483647 w 1618"/>
                <a:gd name="T13" fmla="*/ 2147483647 h 1209"/>
                <a:gd name="T14" fmla="*/ 2147483647 w 1618"/>
                <a:gd name="T15" fmla="*/ 2147483647 h 1209"/>
                <a:gd name="T16" fmla="*/ 2147483647 w 1618"/>
                <a:gd name="T17" fmla="*/ 2147483647 h 1209"/>
                <a:gd name="T18" fmla="*/ 2147483647 w 1618"/>
                <a:gd name="T19" fmla="*/ 2147483647 h 1209"/>
                <a:gd name="T20" fmla="*/ 2147483647 w 1618"/>
                <a:gd name="T21" fmla="*/ 2147483647 h 1209"/>
                <a:gd name="T22" fmla="*/ 2147483647 w 1618"/>
                <a:gd name="T23" fmla="*/ 2147483647 h 1209"/>
                <a:gd name="T24" fmla="*/ 2147483647 w 1618"/>
                <a:gd name="T25" fmla="*/ 2147483647 h 1209"/>
                <a:gd name="T26" fmla="*/ 2147483647 w 1618"/>
                <a:gd name="T27" fmla="*/ 2147483647 h 1209"/>
                <a:gd name="T28" fmla="*/ 2147483647 w 1618"/>
                <a:gd name="T29" fmla="*/ 2147483647 h 1209"/>
                <a:gd name="T30" fmla="*/ 2147483647 w 1618"/>
                <a:gd name="T31" fmla="*/ 2147483647 h 1209"/>
                <a:gd name="T32" fmla="*/ 2147483647 w 1618"/>
                <a:gd name="T33" fmla="*/ 2147483647 h 1209"/>
                <a:gd name="T34" fmla="*/ 2147483647 w 1618"/>
                <a:gd name="T35" fmla="*/ 2147483647 h 1209"/>
                <a:gd name="T36" fmla="*/ 2147483647 w 1618"/>
                <a:gd name="T37" fmla="*/ 2147483647 h 1209"/>
                <a:gd name="T38" fmla="*/ 2147483647 w 1618"/>
                <a:gd name="T39" fmla="*/ 2147483647 h 1209"/>
                <a:gd name="T40" fmla="*/ 2147483647 w 1618"/>
                <a:gd name="T41" fmla="*/ 2147483647 h 1209"/>
                <a:gd name="T42" fmla="*/ 2147483647 w 1618"/>
                <a:gd name="T43" fmla="*/ 2147483647 h 1209"/>
                <a:gd name="T44" fmla="*/ 2147483647 w 1618"/>
                <a:gd name="T45" fmla="*/ 2147483647 h 1209"/>
                <a:gd name="T46" fmla="*/ 2147483647 w 1618"/>
                <a:gd name="T47" fmla="*/ 2147483647 h 1209"/>
                <a:gd name="T48" fmla="*/ 2147483647 w 1618"/>
                <a:gd name="T49" fmla="*/ 0 h 1209"/>
                <a:gd name="T50" fmla="*/ 2147483647 w 1618"/>
                <a:gd name="T51" fmla="*/ 2147483647 h 1209"/>
                <a:gd name="T52" fmla="*/ 2147483647 w 1618"/>
                <a:gd name="T53" fmla="*/ 2147483647 h 1209"/>
                <a:gd name="T54" fmla="*/ 2147483647 w 1618"/>
                <a:gd name="T55" fmla="*/ 2147483647 h 1209"/>
                <a:gd name="T56" fmla="*/ 2147483647 w 1618"/>
                <a:gd name="T57" fmla="*/ 2147483647 h 1209"/>
                <a:gd name="T58" fmla="*/ 2147483647 w 1618"/>
                <a:gd name="T59" fmla="*/ 2147483647 h 1209"/>
                <a:gd name="T60" fmla="*/ 2147483647 w 1618"/>
                <a:gd name="T61" fmla="*/ 2147483647 h 1209"/>
                <a:gd name="T62" fmla="*/ 2147483647 w 1618"/>
                <a:gd name="T63" fmla="*/ 2147483647 h 1209"/>
                <a:gd name="T64" fmla="*/ 2147483647 w 1618"/>
                <a:gd name="T65" fmla="*/ 2147483647 h 1209"/>
                <a:gd name="T66" fmla="*/ 2147483647 w 1618"/>
                <a:gd name="T67" fmla="*/ 2147483647 h 1209"/>
                <a:gd name="T68" fmla="*/ 2147483647 w 1618"/>
                <a:gd name="T69" fmla="*/ 2147483647 h 1209"/>
                <a:gd name="T70" fmla="*/ 2147483647 w 1618"/>
                <a:gd name="T71" fmla="*/ 2147483647 h 1209"/>
                <a:gd name="T72" fmla="*/ 2147483647 w 1618"/>
                <a:gd name="T73" fmla="*/ 2147483647 h 1209"/>
                <a:gd name="T74" fmla="*/ 2147483647 w 1618"/>
                <a:gd name="T75" fmla="*/ 2147483647 h 1209"/>
                <a:gd name="T76" fmla="*/ 2147483647 w 1618"/>
                <a:gd name="T77" fmla="*/ 2147483647 h 1209"/>
                <a:gd name="T78" fmla="*/ 2147483647 w 1618"/>
                <a:gd name="T79" fmla="*/ 2147483647 h 1209"/>
                <a:gd name="T80" fmla="*/ 2147483647 w 1618"/>
                <a:gd name="T81" fmla="*/ 2147483647 h 1209"/>
                <a:gd name="T82" fmla="*/ 2147483647 w 1618"/>
                <a:gd name="T83" fmla="*/ 2147483647 h 1209"/>
                <a:gd name="T84" fmla="*/ 2147483647 w 1618"/>
                <a:gd name="T85" fmla="*/ 2147483647 h 1209"/>
                <a:gd name="T86" fmla="*/ 2147483647 w 1618"/>
                <a:gd name="T87" fmla="*/ 2147483647 h 1209"/>
                <a:gd name="T88" fmla="*/ 2147483647 w 1618"/>
                <a:gd name="T89" fmla="*/ 2147483647 h 1209"/>
                <a:gd name="T90" fmla="*/ 2147483647 w 1618"/>
                <a:gd name="T91" fmla="*/ 2147483647 h 1209"/>
                <a:gd name="T92" fmla="*/ 2147483647 w 1618"/>
                <a:gd name="T93" fmla="*/ 2147483647 h 1209"/>
                <a:gd name="T94" fmla="*/ 2147483647 w 1618"/>
                <a:gd name="T95" fmla="*/ 2147483647 h 1209"/>
                <a:gd name="T96" fmla="*/ 2147483647 w 1618"/>
                <a:gd name="T97" fmla="*/ 2147483647 h 1209"/>
                <a:gd name="T98" fmla="*/ 2147483647 w 1618"/>
                <a:gd name="T99" fmla="*/ 2147483647 h 1209"/>
                <a:gd name="T100" fmla="*/ 2147483647 w 1618"/>
                <a:gd name="T101" fmla="*/ 2147483647 h 1209"/>
                <a:gd name="T102" fmla="*/ 2147483647 w 1618"/>
                <a:gd name="T103" fmla="*/ 2147483647 h 1209"/>
                <a:gd name="T104" fmla="*/ 2147483647 w 1618"/>
                <a:gd name="T105" fmla="*/ 2147483647 h 1209"/>
                <a:gd name="T106" fmla="*/ 2147483647 w 1618"/>
                <a:gd name="T107" fmla="*/ 2147483647 h 1209"/>
                <a:gd name="T108" fmla="*/ 2147483647 w 1618"/>
                <a:gd name="T109" fmla="*/ 2147483647 h 1209"/>
                <a:gd name="T110" fmla="*/ 2147483647 w 1618"/>
                <a:gd name="T111" fmla="*/ 2147483647 h 1209"/>
                <a:gd name="T112" fmla="*/ 2147483647 w 1618"/>
                <a:gd name="T113" fmla="*/ 2147483647 h 1209"/>
                <a:gd name="T114" fmla="*/ 2147483647 w 1618"/>
                <a:gd name="T115" fmla="*/ 2147483647 h 1209"/>
                <a:gd name="T116" fmla="*/ 2147483647 w 1618"/>
                <a:gd name="T117" fmla="*/ 2147483647 h 1209"/>
                <a:gd name="T118" fmla="*/ 2147483647 w 1618"/>
                <a:gd name="T119" fmla="*/ 2147483647 h 1209"/>
                <a:gd name="T120" fmla="*/ 2147483647 w 1618"/>
                <a:gd name="T121" fmla="*/ 2147483647 h 1209"/>
                <a:gd name="T122" fmla="*/ 2147483647 w 1618"/>
                <a:gd name="T123" fmla="*/ 2147483647 h 1209"/>
                <a:gd name="T124" fmla="*/ 2147483647 w 1618"/>
                <a:gd name="T125" fmla="*/ 2147483647 h 12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18"/>
                <a:gd name="T190" fmla="*/ 0 h 1209"/>
                <a:gd name="T191" fmla="*/ 1618 w 1618"/>
                <a:gd name="T192" fmla="*/ 1209 h 12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18" h="1209">
                  <a:moveTo>
                    <a:pt x="545" y="846"/>
                  </a:moveTo>
                  <a:lnTo>
                    <a:pt x="562" y="846"/>
                  </a:lnTo>
                  <a:lnTo>
                    <a:pt x="562" y="829"/>
                  </a:lnTo>
                  <a:lnTo>
                    <a:pt x="579" y="811"/>
                  </a:lnTo>
                  <a:lnTo>
                    <a:pt x="599" y="777"/>
                  </a:lnTo>
                  <a:lnTo>
                    <a:pt x="562" y="777"/>
                  </a:lnTo>
                  <a:lnTo>
                    <a:pt x="510" y="777"/>
                  </a:lnTo>
                  <a:lnTo>
                    <a:pt x="493" y="742"/>
                  </a:lnTo>
                  <a:lnTo>
                    <a:pt x="510" y="742"/>
                  </a:lnTo>
                  <a:lnTo>
                    <a:pt x="527" y="760"/>
                  </a:lnTo>
                  <a:lnTo>
                    <a:pt x="545" y="760"/>
                  </a:lnTo>
                  <a:lnTo>
                    <a:pt x="562" y="760"/>
                  </a:lnTo>
                  <a:lnTo>
                    <a:pt x="562" y="742"/>
                  </a:lnTo>
                  <a:lnTo>
                    <a:pt x="562" y="725"/>
                  </a:lnTo>
                  <a:lnTo>
                    <a:pt x="527" y="708"/>
                  </a:lnTo>
                  <a:lnTo>
                    <a:pt x="510" y="691"/>
                  </a:lnTo>
                  <a:lnTo>
                    <a:pt x="510" y="708"/>
                  </a:lnTo>
                  <a:lnTo>
                    <a:pt x="493" y="708"/>
                  </a:lnTo>
                  <a:lnTo>
                    <a:pt x="476" y="725"/>
                  </a:lnTo>
                  <a:lnTo>
                    <a:pt x="458" y="708"/>
                  </a:lnTo>
                  <a:lnTo>
                    <a:pt x="458" y="691"/>
                  </a:lnTo>
                  <a:lnTo>
                    <a:pt x="458" y="673"/>
                  </a:lnTo>
                  <a:lnTo>
                    <a:pt x="476" y="673"/>
                  </a:lnTo>
                  <a:lnTo>
                    <a:pt x="476" y="656"/>
                  </a:lnTo>
                  <a:lnTo>
                    <a:pt x="458" y="639"/>
                  </a:lnTo>
                  <a:lnTo>
                    <a:pt x="458" y="621"/>
                  </a:lnTo>
                  <a:lnTo>
                    <a:pt x="458" y="589"/>
                  </a:lnTo>
                  <a:lnTo>
                    <a:pt x="422" y="552"/>
                  </a:lnTo>
                  <a:lnTo>
                    <a:pt x="405" y="518"/>
                  </a:lnTo>
                  <a:lnTo>
                    <a:pt x="351" y="501"/>
                  </a:lnTo>
                  <a:lnTo>
                    <a:pt x="316" y="466"/>
                  </a:lnTo>
                  <a:lnTo>
                    <a:pt x="263" y="466"/>
                  </a:lnTo>
                  <a:lnTo>
                    <a:pt x="245" y="466"/>
                  </a:lnTo>
                  <a:lnTo>
                    <a:pt x="228" y="466"/>
                  </a:lnTo>
                  <a:lnTo>
                    <a:pt x="211" y="483"/>
                  </a:lnTo>
                  <a:lnTo>
                    <a:pt x="193" y="483"/>
                  </a:lnTo>
                  <a:lnTo>
                    <a:pt x="193" y="466"/>
                  </a:lnTo>
                  <a:lnTo>
                    <a:pt x="176" y="466"/>
                  </a:lnTo>
                  <a:lnTo>
                    <a:pt x="176" y="483"/>
                  </a:lnTo>
                  <a:lnTo>
                    <a:pt x="157" y="483"/>
                  </a:lnTo>
                  <a:lnTo>
                    <a:pt x="140" y="483"/>
                  </a:lnTo>
                  <a:lnTo>
                    <a:pt x="122" y="466"/>
                  </a:lnTo>
                  <a:lnTo>
                    <a:pt x="105" y="466"/>
                  </a:lnTo>
                  <a:lnTo>
                    <a:pt x="105" y="449"/>
                  </a:lnTo>
                  <a:lnTo>
                    <a:pt x="122" y="449"/>
                  </a:lnTo>
                  <a:lnTo>
                    <a:pt x="122" y="432"/>
                  </a:lnTo>
                  <a:lnTo>
                    <a:pt x="105" y="432"/>
                  </a:lnTo>
                  <a:lnTo>
                    <a:pt x="88" y="432"/>
                  </a:lnTo>
                  <a:lnTo>
                    <a:pt x="71" y="432"/>
                  </a:lnTo>
                  <a:lnTo>
                    <a:pt x="53" y="432"/>
                  </a:lnTo>
                  <a:lnTo>
                    <a:pt x="53" y="414"/>
                  </a:lnTo>
                  <a:lnTo>
                    <a:pt x="71" y="414"/>
                  </a:lnTo>
                  <a:lnTo>
                    <a:pt x="88" y="414"/>
                  </a:lnTo>
                  <a:lnTo>
                    <a:pt x="105" y="414"/>
                  </a:lnTo>
                  <a:lnTo>
                    <a:pt x="122" y="414"/>
                  </a:lnTo>
                  <a:lnTo>
                    <a:pt x="122" y="397"/>
                  </a:lnTo>
                  <a:lnTo>
                    <a:pt x="157" y="397"/>
                  </a:lnTo>
                  <a:lnTo>
                    <a:pt x="176" y="397"/>
                  </a:lnTo>
                  <a:lnTo>
                    <a:pt x="176" y="380"/>
                  </a:lnTo>
                  <a:lnTo>
                    <a:pt x="157" y="380"/>
                  </a:lnTo>
                  <a:lnTo>
                    <a:pt x="140" y="380"/>
                  </a:lnTo>
                  <a:lnTo>
                    <a:pt x="122" y="380"/>
                  </a:lnTo>
                  <a:lnTo>
                    <a:pt x="105" y="380"/>
                  </a:lnTo>
                  <a:lnTo>
                    <a:pt x="71" y="380"/>
                  </a:lnTo>
                  <a:lnTo>
                    <a:pt x="36" y="380"/>
                  </a:lnTo>
                  <a:lnTo>
                    <a:pt x="0" y="345"/>
                  </a:lnTo>
                  <a:lnTo>
                    <a:pt x="17" y="328"/>
                  </a:lnTo>
                  <a:lnTo>
                    <a:pt x="36" y="328"/>
                  </a:lnTo>
                  <a:lnTo>
                    <a:pt x="53" y="328"/>
                  </a:lnTo>
                  <a:lnTo>
                    <a:pt x="71" y="328"/>
                  </a:lnTo>
                  <a:lnTo>
                    <a:pt x="88" y="311"/>
                  </a:lnTo>
                  <a:lnTo>
                    <a:pt x="105" y="311"/>
                  </a:lnTo>
                  <a:lnTo>
                    <a:pt x="122" y="311"/>
                  </a:lnTo>
                  <a:lnTo>
                    <a:pt x="157" y="311"/>
                  </a:lnTo>
                  <a:lnTo>
                    <a:pt x="176" y="293"/>
                  </a:lnTo>
                  <a:lnTo>
                    <a:pt x="193" y="278"/>
                  </a:lnTo>
                  <a:lnTo>
                    <a:pt x="211" y="261"/>
                  </a:lnTo>
                  <a:lnTo>
                    <a:pt x="176" y="243"/>
                  </a:lnTo>
                  <a:lnTo>
                    <a:pt x="157" y="243"/>
                  </a:lnTo>
                  <a:lnTo>
                    <a:pt x="140" y="226"/>
                  </a:lnTo>
                  <a:lnTo>
                    <a:pt x="157" y="209"/>
                  </a:lnTo>
                  <a:lnTo>
                    <a:pt x="193" y="209"/>
                  </a:lnTo>
                  <a:lnTo>
                    <a:pt x="228" y="192"/>
                  </a:lnTo>
                  <a:lnTo>
                    <a:pt x="245" y="155"/>
                  </a:lnTo>
                  <a:lnTo>
                    <a:pt x="263" y="155"/>
                  </a:lnTo>
                  <a:lnTo>
                    <a:pt x="280" y="172"/>
                  </a:lnTo>
                  <a:lnTo>
                    <a:pt x="297" y="155"/>
                  </a:lnTo>
                  <a:lnTo>
                    <a:pt x="297" y="138"/>
                  </a:lnTo>
                  <a:lnTo>
                    <a:pt x="316" y="121"/>
                  </a:lnTo>
                  <a:lnTo>
                    <a:pt x="351" y="121"/>
                  </a:lnTo>
                  <a:lnTo>
                    <a:pt x="368" y="103"/>
                  </a:lnTo>
                  <a:lnTo>
                    <a:pt x="405" y="103"/>
                  </a:lnTo>
                  <a:lnTo>
                    <a:pt x="422" y="86"/>
                  </a:lnTo>
                  <a:lnTo>
                    <a:pt x="458" y="86"/>
                  </a:lnTo>
                  <a:lnTo>
                    <a:pt x="476" y="86"/>
                  </a:lnTo>
                  <a:lnTo>
                    <a:pt x="493" y="103"/>
                  </a:lnTo>
                  <a:lnTo>
                    <a:pt x="510" y="121"/>
                  </a:lnTo>
                  <a:lnTo>
                    <a:pt x="510" y="103"/>
                  </a:lnTo>
                  <a:lnTo>
                    <a:pt x="510" y="86"/>
                  </a:lnTo>
                  <a:lnTo>
                    <a:pt x="527" y="103"/>
                  </a:lnTo>
                  <a:lnTo>
                    <a:pt x="562" y="103"/>
                  </a:lnTo>
                  <a:lnTo>
                    <a:pt x="562" y="86"/>
                  </a:lnTo>
                  <a:lnTo>
                    <a:pt x="579" y="86"/>
                  </a:lnTo>
                  <a:lnTo>
                    <a:pt x="616" y="86"/>
                  </a:lnTo>
                  <a:lnTo>
                    <a:pt x="650" y="86"/>
                  </a:lnTo>
                  <a:lnTo>
                    <a:pt x="668" y="103"/>
                  </a:lnTo>
                  <a:lnTo>
                    <a:pt x="685" y="103"/>
                  </a:lnTo>
                  <a:lnTo>
                    <a:pt x="702" y="103"/>
                  </a:lnTo>
                  <a:lnTo>
                    <a:pt x="685" y="103"/>
                  </a:lnTo>
                  <a:lnTo>
                    <a:pt x="668" y="86"/>
                  </a:lnTo>
                  <a:lnTo>
                    <a:pt x="650" y="69"/>
                  </a:lnTo>
                  <a:lnTo>
                    <a:pt x="668" y="69"/>
                  </a:lnTo>
                  <a:lnTo>
                    <a:pt x="685" y="69"/>
                  </a:lnTo>
                  <a:lnTo>
                    <a:pt x="685" y="52"/>
                  </a:lnTo>
                  <a:lnTo>
                    <a:pt x="702" y="34"/>
                  </a:lnTo>
                  <a:lnTo>
                    <a:pt x="739" y="34"/>
                  </a:lnTo>
                  <a:lnTo>
                    <a:pt x="756" y="34"/>
                  </a:lnTo>
                  <a:lnTo>
                    <a:pt x="773" y="34"/>
                  </a:lnTo>
                  <a:lnTo>
                    <a:pt x="808" y="34"/>
                  </a:lnTo>
                  <a:lnTo>
                    <a:pt x="827" y="34"/>
                  </a:lnTo>
                  <a:lnTo>
                    <a:pt x="844" y="34"/>
                  </a:lnTo>
                  <a:lnTo>
                    <a:pt x="862" y="34"/>
                  </a:lnTo>
                  <a:lnTo>
                    <a:pt x="881" y="34"/>
                  </a:lnTo>
                  <a:lnTo>
                    <a:pt x="915" y="17"/>
                  </a:lnTo>
                  <a:lnTo>
                    <a:pt x="967" y="0"/>
                  </a:lnTo>
                  <a:lnTo>
                    <a:pt x="1004" y="0"/>
                  </a:lnTo>
                  <a:lnTo>
                    <a:pt x="1055" y="0"/>
                  </a:lnTo>
                  <a:lnTo>
                    <a:pt x="1090" y="0"/>
                  </a:lnTo>
                  <a:lnTo>
                    <a:pt x="1161" y="0"/>
                  </a:lnTo>
                  <a:lnTo>
                    <a:pt x="1196" y="17"/>
                  </a:lnTo>
                  <a:lnTo>
                    <a:pt x="1249" y="34"/>
                  </a:lnTo>
                  <a:lnTo>
                    <a:pt x="1286" y="52"/>
                  </a:lnTo>
                  <a:lnTo>
                    <a:pt x="1320" y="52"/>
                  </a:lnTo>
                  <a:lnTo>
                    <a:pt x="1338" y="52"/>
                  </a:lnTo>
                  <a:lnTo>
                    <a:pt x="1372" y="69"/>
                  </a:lnTo>
                  <a:lnTo>
                    <a:pt x="1355" y="86"/>
                  </a:lnTo>
                  <a:lnTo>
                    <a:pt x="1320" y="86"/>
                  </a:lnTo>
                  <a:lnTo>
                    <a:pt x="1267" y="86"/>
                  </a:lnTo>
                  <a:lnTo>
                    <a:pt x="1249" y="103"/>
                  </a:lnTo>
                  <a:lnTo>
                    <a:pt x="1178" y="103"/>
                  </a:lnTo>
                  <a:lnTo>
                    <a:pt x="1090" y="103"/>
                  </a:lnTo>
                  <a:lnTo>
                    <a:pt x="1073" y="103"/>
                  </a:lnTo>
                  <a:lnTo>
                    <a:pt x="1090" y="121"/>
                  </a:lnTo>
                  <a:lnTo>
                    <a:pt x="1161" y="103"/>
                  </a:lnTo>
                  <a:lnTo>
                    <a:pt x="1213" y="103"/>
                  </a:lnTo>
                  <a:lnTo>
                    <a:pt x="1267" y="103"/>
                  </a:lnTo>
                  <a:lnTo>
                    <a:pt x="1249" y="121"/>
                  </a:lnTo>
                  <a:lnTo>
                    <a:pt x="1230" y="155"/>
                  </a:lnTo>
                  <a:lnTo>
                    <a:pt x="1213" y="155"/>
                  </a:lnTo>
                  <a:lnTo>
                    <a:pt x="1267" y="155"/>
                  </a:lnTo>
                  <a:lnTo>
                    <a:pt x="1303" y="121"/>
                  </a:lnTo>
                  <a:lnTo>
                    <a:pt x="1338" y="103"/>
                  </a:lnTo>
                  <a:lnTo>
                    <a:pt x="1355" y="103"/>
                  </a:lnTo>
                  <a:lnTo>
                    <a:pt x="1355" y="121"/>
                  </a:lnTo>
                  <a:lnTo>
                    <a:pt x="1372" y="138"/>
                  </a:lnTo>
                  <a:lnTo>
                    <a:pt x="1338" y="155"/>
                  </a:lnTo>
                  <a:lnTo>
                    <a:pt x="1320" y="192"/>
                  </a:lnTo>
                  <a:lnTo>
                    <a:pt x="1303" y="209"/>
                  </a:lnTo>
                  <a:lnTo>
                    <a:pt x="1338" y="192"/>
                  </a:lnTo>
                  <a:lnTo>
                    <a:pt x="1372" y="155"/>
                  </a:lnTo>
                  <a:lnTo>
                    <a:pt x="1389" y="138"/>
                  </a:lnTo>
                  <a:lnTo>
                    <a:pt x="1407" y="138"/>
                  </a:lnTo>
                  <a:lnTo>
                    <a:pt x="1443" y="138"/>
                  </a:lnTo>
                  <a:lnTo>
                    <a:pt x="1460" y="138"/>
                  </a:lnTo>
                  <a:lnTo>
                    <a:pt x="1478" y="138"/>
                  </a:lnTo>
                  <a:lnTo>
                    <a:pt x="1495" y="138"/>
                  </a:lnTo>
                  <a:lnTo>
                    <a:pt x="1495" y="121"/>
                  </a:lnTo>
                  <a:lnTo>
                    <a:pt x="1512" y="121"/>
                  </a:lnTo>
                  <a:lnTo>
                    <a:pt x="1547" y="121"/>
                  </a:lnTo>
                  <a:lnTo>
                    <a:pt x="1566" y="121"/>
                  </a:lnTo>
                  <a:lnTo>
                    <a:pt x="1566" y="103"/>
                  </a:lnTo>
                  <a:lnTo>
                    <a:pt x="1601" y="103"/>
                  </a:lnTo>
                  <a:lnTo>
                    <a:pt x="1618" y="121"/>
                  </a:lnTo>
                  <a:lnTo>
                    <a:pt x="1618" y="138"/>
                  </a:lnTo>
                  <a:lnTo>
                    <a:pt x="1618" y="155"/>
                  </a:lnTo>
                  <a:lnTo>
                    <a:pt x="1566" y="172"/>
                  </a:lnTo>
                  <a:lnTo>
                    <a:pt x="1547" y="192"/>
                  </a:lnTo>
                  <a:lnTo>
                    <a:pt x="1512" y="209"/>
                  </a:lnTo>
                  <a:lnTo>
                    <a:pt x="1530" y="209"/>
                  </a:lnTo>
                  <a:lnTo>
                    <a:pt x="1512" y="226"/>
                  </a:lnTo>
                  <a:lnTo>
                    <a:pt x="1495" y="226"/>
                  </a:lnTo>
                  <a:lnTo>
                    <a:pt x="1495" y="243"/>
                  </a:lnTo>
                  <a:lnTo>
                    <a:pt x="1478" y="261"/>
                  </a:lnTo>
                  <a:lnTo>
                    <a:pt x="1460" y="261"/>
                  </a:lnTo>
                  <a:lnTo>
                    <a:pt x="1443" y="261"/>
                  </a:lnTo>
                  <a:lnTo>
                    <a:pt x="1443" y="278"/>
                  </a:lnTo>
                  <a:lnTo>
                    <a:pt x="1443" y="293"/>
                  </a:lnTo>
                  <a:lnTo>
                    <a:pt x="1426" y="311"/>
                  </a:lnTo>
                  <a:lnTo>
                    <a:pt x="1407" y="328"/>
                  </a:lnTo>
                  <a:lnTo>
                    <a:pt x="1389" y="328"/>
                  </a:lnTo>
                  <a:lnTo>
                    <a:pt x="1389" y="345"/>
                  </a:lnTo>
                  <a:lnTo>
                    <a:pt x="1389" y="362"/>
                  </a:lnTo>
                  <a:lnTo>
                    <a:pt x="1407" y="362"/>
                  </a:lnTo>
                  <a:lnTo>
                    <a:pt x="1426" y="362"/>
                  </a:lnTo>
                  <a:lnTo>
                    <a:pt x="1443" y="362"/>
                  </a:lnTo>
                  <a:lnTo>
                    <a:pt x="1443" y="380"/>
                  </a:lnTo>
                  <a:lnTo>
                    <a:pt x="1460" y="380"/>
                  </a:lnTo>
                  <a:lnTo>
                    <a:pt x="1443" y="380"/>
                  </a:lnTo>
                  <a:lnTo>
                    <a:pt x="1478" y="397"/>
                  </a:lnTo>
                  <a:lnTo>
                    <a:pt x="1478" y="414"/>
                  </a:lnTo>
                  <a:lnTo>
                    <a:pt x="1460" y="432"/>
                  </a:lnTo>
                  <a:lnTo>
                    <a:pt x="1443" y="432"/>
                  </a:lnTo>
                  <a:lnTo>
                    <a:pt x="1407" y="432"/>
                  </a:lnTo>
                  <a:lnTo>
                    <a:pt x="1389" y="432"/>
                  </a:lnTo>
                  <a:lnTo>
                    <a:pt x="1389" y="449"/>
                  </a:lnTo>
                  <a:lnTo>
                    <a:pt x="1407" y="449"/>
                  </a:lnTo>
                  <a:lnTo>
                    <a:pt x="1426" y="449"/>
                  </a:lnTo>
                  <a:lnTo>
                    <a:pt x="1443" y="483"/>
                  </a:lnTo>
                  <a:lnTo>
                    <a:pt x="1443" y="501"/>
                  </a:lnTo>
                  <a:lnTo>
                    <a:pt x="1443" y="518"/>
                  </a:lnTo>
                  <a:lnTo>
                    <a:pt x="1426" y="518"/>
                  </a:lnTo>
                  <a:lnTo>
                    <a:pt x="1407" y="518"/>
                  </a:lnTo>
                  <a:lnTo>
                    <a:pt x="1407" y="535"/>
                  </a:lnTo>
                  <a:lnTo>
                    <a:pt x="1426" y="552"/>
                  </a:lnTo>
                  <a:lnTo>
                    <a:pt x="1443" y="552"/>
                  </a:lnTo>
                  <a:lnTo>
                    <a:pt x="1426" y="572"/>
                  </a:lnTo>
                  <a:lnTo>
                    <a:pt x="1407" y="572"/>
                  </a:lnTo>
                  <a:lnTo>
                    <a:pt x="1407" y="589"/>
                  </a:lnTo>
                  <a:lnTo>
                    <a:pt x="1389" y="606"/>
                  </a:lnTo>
                  <a:lnTo>
                    <a:pt x="1372" y="621"/>
                  </a:lnTo>
                  <a:lnTo>
                    <a:pt x="1355" y="621"/>
                  </a:lnTo>
                  <a:lnTo>
                    <a:pt x="1338" y="606"/>
                  </a:lnTo>
                  <a:lnTo>
                    <a:pt x="1320" y="606"/>
                  </a:lnTo>
                  <a:lnTo>
                    <a:pt x="1338" y="621"/>
                  </a:lnTo>
                  <a:lnTo>
                    <a:pt x="1355" y="621"/>
                  </a:lnTo>
                  <a:lnTo>
                    <a:pt x="1372" y="656"/>
                  </a:lnTo>
                  <a:lnTo>
                    <a:pt x="1372" y="673"/>
                  </a:lnTo>
                  <a:lnTo>
                    <a:pt x="1355" y="673"/>
                  </a:lnTo>
                  <a:lnTo>
                    <a:pt x="1338" y="673"/>
                  </a:lnTo>
                  <a:lnTo>
                    <a:pt x="1320" y="656"/>
                  </a:lnTo>
                  <a:lnTo>
                    <a:pt x="1303" y="621"/>
                  </a:lnTo>
                  <a:lnTo>
                    <a:pt x="1286" y="621"/>
                  </a:lnTo>
                  <a:lnTo>
                    <a:pt x="1286" y="639"/>
                  </a:lnTo>
                  <a:lnTo>
                    <a:pt x="1338" y="673"/>
                  </a:lnTo>
                  <a:lnTo>
                    <a:pt x="1372" y="708"/>
                  </a:lnTo>
                  <a:lnTo>
                    <a:pt x="1389" y="742"/>
                  </a:lnTo>
                  <a:lnTo>
                    <a:pt x="1389" y="760"/>
                  </a:lnTo>
                  <a:lnTo>
                    <a:pt x="1372" y="760"/>
                  </a:lnTo>
                  <a:lnTo>
                    <a:pt x="1338" y="742"/>
                  </a:lnTo>
                  <a:lnTo>
                    <a:pt x="1320" y="725"/>
                  </a:lnTo>
                  <a:lnTo>
                    <a:pt x="1286" y="725"/>
                  </a:lnTo>
                  <a:lnTo>
                    <a:pt x="1267" y="725"/>
                  </a:lnTo>
                  <a:lnTo>
                    <a:pt x="1286" y="725"/>
                  </a:lnTo>
                  <a:lnTo>
                    <a:pt x="1267" y="742"/>
                  </a:lnTo>
                  <a:lnTo>
                    <a:pt x="1286" y="777"/>
                  </a:lnTo>
                  <a:lnTo>
                    <a:pt x="1338" y="777"/>
                  </a:lnTo>
                  <a:lnTo>
                    <a:pt x="1372" y="777"/>
                  </a:lnTo>
                  <a:lnTo>
                    <a:pt x="1355" y="777"/>
                  </a:lnTo>
                  <a:lnTo>
                    <a:pt x="1338" y="794"/>
                  </a:lnTo>
                  <a:lnTo>
                    <a:pt x="1303" y="811"/>
                  </a:lnTo>
                  <a:lnTo>
                    <a:pt x="1267" y="829"/>
                  </a:lnTo>
                  <a:lnTo>
                    <a:pt x="1213" y="846"/>
                  </a:lnTo>
                  <a:lnTo>
                    <a:pt x="1196" y="846"/>
                  </a:lnTo>
                  <a:lnTo>
                    <a:pt x="1161" y="863"/>
                  </a:lnTo>
                  <a:lnTo>
                    <a:pt x="1125" y="863"/>
                  </a:lnTo>
                  <a:lnTo>
                    <a:pt x="1107" y="863"/>
                  </a:lnTo>
                  <a:lnTo>
                    <a:pt x="1090" y="863"/>
                  </a:lnTo>
                  <a:lnTo>
                    <a:pt x="1090" y="881"/>
                  </a:lnTo>
                  <a:lnTo>
                    <a:pt x="1090" y="898"/>
                  </a:lnTo>
                  <a:lnTo>
                    <a:pt x="1073" y="898"/>
                  </a:lnTo>
                  <a:lnTo>
                    <a:pt x="1055" y="915"/>
                  </a:lnTo>
                  <a:lnTo>
                    <a:pt x="1038" y="932"/>
                  </a:lnTo>
                  <a:lnTo>
                    <a:pt x="1038" y="952"/>
                  </a:lnTo>
                  <a:lnTo>
                    <a:pt x="1021" y="952"/>
                  </a:lnTo>
                  <a:lnTo>
                    <a:pt x="984" y="967"/>
                  </a:lnTo>
                  <a:lnTo>
                    <a:pt x="967" y="967"/>
                  </a:lnTo>
                  <a:lnTo>
                    <a:pt x="950" y="967"/>
                  </a:lnTo>
                  <a:lnTo>
                    <a:pt x="950" y="952"/>
                  </a:lnTo>
                  <a:lnTo>
                    <a:pt x="933" y="952"/>
                  </a:lnTo>
                  <a:lnTo>
                    <a:pt x="933" y="967"/>
                  </a:lnTo>
                  <a:lnTo>
                    <a:pt x="933" y="984"/>
                  </a:lnTo>
                  <a:lnTo>
                    <a:pt x="915" y="1001"/>
                  </a:lnTo>
                  <a:lnTo>
                    <a:pt x="862" y="1001"/>
                  </a:lnTo>
                  <a:lnTo>
                    <a:pt x="862" y="1019"/>
                  </a:lnTo>
                  <a:lnTo>
                    <a:pt x="862" y="1036"/>
                  </a:lnTo>
                  <a:lnTo>
                    <a:pt x="862" y="1053"/>
                  </a:lnTo>
                  <a:lnTo>
                    <a:pt x="862" y="1070"/>
                  </a:lnTo>
                  <a:lnTo>
                    <a:pt x="827" y="1070"/>
                  </a:lnTo>
                  <a:lnTo>
                    <a:pt x="827" y="1105"/>
                  </a:lnTo>
                  <a:lnTo>
                    <a:pt x="808" y="1105"/>
                  </a:lnTo>
                  <a:lnTo>
                    <a:pt x="808" y="1122"/>
                  </a:lnTo>
                  <a:lnTo>
                    <a:pt x="827" y="1157"/>
                  </a:lnTo>
                  <a:lnTo>
                    <a:pt x="808" y="1157"/>
                  </a:lnTo>
                  <a:lnTo>
                    <a:pt x="808" y="1191"/>
                  </a:lnTo>
                  <a:lnTo>
                    <a:pt x="790" y="1209"/>
                  </a:lnTo>
                  <a:lnTo>
                    <a:pt x="773" y="1209"/>
                  </a:lnTo>
                  <a:lnTo>
                    <a:pt x="773" y="1191"/>
                  </a:lnTo>
                  <a:lnTo>
                    <a:pt x="756" y="1191"/>
                  </a:lnTo>
                  <a:lnTo>
                    <a:pt x="756" y="1209"/>
                  </a:lnTo>
                  <a:lnTo>
                    <a:pt x="739" y="1191"/>
                  </a:lnTo>
                  <a:lnTo>
                    <a:pt x="721" y="1157"/>
                  </a:lnTo>
                  <a:lnTo>
                    <a:pt x="702" y="1157"/>
                  </a:lnTo>
                  <a:lnTo>
                    <a:pt x="685" y="1157"/>
                  </a:lnTo>
                  <a:lnTo>
                    <a:pt x="668" y="1157"/>
                  </a:lnTo>
                  <a:lnTo>
                    <a:pt x="650" y="1157"/>
                  </a:lnTo>
                  <a:lnTo>
                    <a:pt x="633" y="1157"/>
                  </a:lnTo>
                  <a:lnTo>
                    <a:pt x="633" y="1140"/>
                  </a:lnTo>
                  <a:lnTo>
                    <a:pt x="633" y="1122"/>
                  </a:lnTo>
                  <a:lnTo>
                    <a:pt x="616" y="1105"/>
                  </a:lnTo>
                  <a:lnTo>
                    <a:pt x="579" y="1070"/>
                  </a:lnTo>
                  <a:lnTo>
                    <a:pt x="562" y="1053"/>
                  </a:lnTo>
                  <a:lnTo>
                    <a:pt x="562" y="1036"/>
                  </a:lnTo>
                  <a:lnTo>
                    <a:pt x="579" y="1036"/>
                  </a:lnTo>
                  <a:lnTo>
                    <a:pt x="579" y="1019"/>
                  </a:lnTo>
                  <a:lnTo>
                    <a:pt x="562" y="1019"/>
                  </a:lnTo>
                  <a:lnTo>
                    <a:pt x="545" y="1019"/>
                  </a:lnTo>
                  <a:lnTo>
                    <a:pt x="545" y="1001"/>
                  </a:lnTo>
                  <a:lnTo>
                    <a:pt x="527" y="1001"/>
                  </a:lnTo>
                  <a:lnTo>
                    <a:pt x="510" y="967"/>
                  </a:lnTo>
                  <a:lnTo>
                    <a:pt x="510" y="952"/>
                  </a:lnTo>
                  <a:lnTo>
                    <a:pt x="510" y="932"/>
                  </a:lnTo>
                  <a:lnTo>
                    <a:pt x="510" y="915"/>
                  </a:lnTo>
                  <a:lnTo>
                    <a:pt x="510" y="898"/>
                  </a:lnTo>
                  <a:lnTo>
                    <a:pt x="527" y="881"/>
                  </a:lnTo>
                  <a:lnTo>
                    <a:pt x="545" y="863"/>
                  </a:lnTo>
                  <a:lnTo>
                    <a:pt x="545" y="846"/>
                  </a:lnTo>
                  <a:close/>
                </a:path>
              </a:pathLst>
            </a:custGeom>
            <a:solidFill>
              <a:srgbClr val="E2E2E2"/>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8" name="Freeform 37"/>
            <p:cNvSpPr>
              <a:spLocks/>
            </p:cNvSpPr>
            <p:nvPr>
              <p:custDataLst>
                <p:tags r:id="rId29"/>
              </p:custDataLst>
            </p:nvPr>
          </p:nvSpPr>
          <p:spPr bwMode="auto">
            <a:xfrm>
              <a:off x="1566" y="1341"/>
              <a:ext cx="36" cy="26"/>
            </a:xfrm>
            <a:custGeom>
              <a:avLst/>
              <a:gdLst>
                <a:gd name="T0" fmla="*/ 2147483647 w 86"/>
                <a:gd name="T1" fmla="*/ 2147483647 h 52"/>
                <a:gd name="T2" fmla="*/ 2147483647 w 86"/>
                <a:gd name="T3" fmla="*/ 2147483647 h 52"/>
                <a:gd name="T4" fmla="*/ 0 w 86"/>
                <a:gd name="T5" fmla="*/ 2147483647 h 52"/>
                <a:gd name="T6" fmla="*/ 0 w 86"/>
                <a:gd name="T7" fmla="*/ 0 h 52"/>
                <a:gd name="T8" fmla="*/ 2147483647 w 86"/>
                <a:gd name="T9" fmla="*/ 0 h 52"/>
                <a:gd name="T10" fmla="*/ 2147483647 w 86"/>
                <a:gd name="T11" fmla="*/ 0 h 52"/>
                <a:gd name="T12" fmla="*/ 2147483647 w 86"/>
                <a:gd name="T13" fmla="*/ 0 h 52"/>
                <a:gd name="T14" fmla="*/ 2147483647 w 86"/>
                <a:gd name="T15" fmla="*/ 2147483647 h 52"/>
                <a:gd name="T16" fmla="*/ 2147483647 w 86"/>
                <a:gd name="T17" fmla="*/ 2147483647 h 52"/>
                <a:gd name="T18" fmla="*/ 2147483647 w 86"/>
                <a:gd name="T19" fmla="*/ 2147483647 h 52"/>
                <a:gd name="T20" fmla="*/ 2147483647 w 86"/>
                <a:gd name="T21" fmla="*/ 2147483647 h 52"/>
                <a:gd name="T22" fmla="*/ 2147483647 w 86"/>
                <a:gd name="T23" fmla="*/ 2147483647 h 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
                <a:gd name="T37" fmla="*/ 0 h 52"/>
                <a:gd name="T38" fmla="*/ 86 w 86"/>
                <a:gd name="T39" fmla="*/ 52 h 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 h="52">
                  <a:moveTo>
                    <a:pt x="17" y="52"/>
                  </a:moveTo>
                  <a:lnTo>
                    <a:pt x="17" y="34"/>
                  </a:lnTo>
                  <a:lnTo>
                    <a:pt x="0" y="17"/>
                  </a:lnTo>
                  <a:lnTo>
                    <a:pt x="0" y="0"/>
                  </a:lnTo>
                  <a:lnTo>
                    <a:pt x="17" y="0"/>
                  </a:lnTo>
                  <a:lnTo>
                    <a:pt x="34" y="0"/>
                  </a:lnTo>
                  <a:lnTo>
                    <a:pt x="51" y="0"/>
                  </a:lnTo>
                  <a:lnTo>
                    <a:pt x="86" y="17"/>
                  </a:lnTo>
                  <a:lnTo>
                    <a:pt x="69" y="34"/>
                  </a:lnTo>
                  <a:lnTo>
                    <a:pt x="51" y="52"/>
                  </a:lnTo>
                  <a:lnTo>
                    <a:pt x="34" y="52"/>
                  </a:lnTo>
                  <a:lnTo>
                    <a:pt x="17" y="52"/>
                  </a:lnTo>
                  <a:close/>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9" name="Freeform 38"/>
            <p:cNvSpPr>
              <a:spLocks/>
            </p:cNvSpPr>
            <p:nvPr>
              <p:custDataLst>
                <p:tags r:id="rId30"/>
              </p:custDataLst>
            </p:nvPr>
          </p:nvSpPr>
          <p:spPr bwMode="auto">
            <a:xfrm>
              <a:off x="1301" y="1367"/>
              <a:ext cx="5" cy="0"/>
            </a:xfrm>
            <a:custGeom>
              <a:avLst/>
              <a:gdLst>
                <a:gd name="T0" fmla="*/ 0 w 13"/>
                <a:gd name="T1" fmla="*/ 2147483647 w 13"/>
                <a:gd name="T2" fmla="*/ 0 w 13"/>
                <a:gd name="T3" fmla="*/ 0 60000 65536"/>
                <a:gd name="T4" fmla="*/ 0 60000 65536"/>
                <a:gd name="T5" fmla="*/ 0 60000 65536"/>
                <a:gd name="T6" fmla="*/ 0 w 13"/>
                <a:gd name="T7" fmla="*/ 13 w 13"/>
              </a:gdLst>
              <a:ahLst/>
              <a:cxnLst>
                <a:cxn ang="T3">
                  <a:pos x="T0" y="0"/>
                </a:cxn>
                <a:cxn ang="T4">
                  <a:pos x="T1" y="0"/>
                </a:cxn>
                <a:cxn ang="T5">
                  <a:pos x="T2" y="0"/>
                </a:cxn>
              </a:cxnLst>
              <a:rect l="T6" t="0" r="T7" b="0"/>
              <a:pathLst>
                <a:path w="13">
                  <a:moveTo>
                    <a:pt x="0" y="0"/>
                  </a:moveTo>
                  <a:lnTo>
                    <a:pt x="13" y="0"/>
                  </a:lnTo>
                  <a:lnTo>
                    <a:pt x="0" y="0"/>
                  </a:lnTo>
                  <a:close/>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0" name="Freeform 39"/>
            <p:cNvSpPr>
              <a:spLocks/>
            </p:cNvSpPr>
            <p:nvPr>
              <p:custDataLst>
                <p:tags r:id="rId31"/>
              </p:custDataLst>
            </p:nvPr>
          </p:nvSpPr>
          <p:spPr bwMode="auto">
            <a:xfrm>
              <a:off x="1917" y="1426"/>
              <a:ext cx="109" cy="51"/>
            </a:xfrm>
            <a:custGeom>
              <a:avLst/>
              <a:gdLst>
                <a:gd name="T0" fmla="*/ 2147483647 w 265"/>
                <a:gd name="T1" fmla="*/ 2147483647 h 103"/>
                <a:gd name="T2" fmla="*/ 2147483647 w 265"/>
                <a:gd name="T3" fmla="*/ 2147483647 h 103"/>
                <a:gd name="T4" fmla="*/ 2147483647 w 265"/>
                <a:gd name="T5" fmla="*/ 2147483647 h 103"/>
                <a:gd name="T6" fmla="*/ 2147483647 w 265"/>
                <a:gd name="T7" fmla="*/ 2147483647 h 103"/>
                <a:gd name="T8" fmla="*/ 2147483647 w 265"/>
                <a:gd name="T9" fmla="*/ 2147483647 h 103"/>
                <a:gd name="T10" fmla="*/ 2147483647 w 265"/>
                <a:gd name="T11" fmla="*/ 2147483647 h 103"/>
                <a:gd name="T12" fmla="*/ 2147483647 w 265"/>
                <a:gd name="T13" fmla="*/ 2147483647 h 103"/>
                <a:gd name="T14" fmla="*/ 2147483647 w 265"/>
                <a:gd name="T15" fmla="*/ 2147483647 h 103"/>
                <a:gd name="T16" fmla="*/ 2147483647 w 265"/>
                <a:gd name="T17" fmla="*/ 2147483647 h 103"/>
                <a:gd name="T18" fmla="*/ 2147483647 w 265"/>
                <a:gd name="T19" fmla="*/ 2147483647 h 103"/>
                <a:gd name="T20" fmla="*/ 2147483647 w 265"/>
                <a:gd name="T21" fmla="*/ 2147483647 h 103"/>
                <a:gd name="T22" fmla="*/ 2147483647 w 265"/>
                <a:gd name="T23" fmla="*/ 2147483647 h 103"/>
                <a:gd name="T24" fmla="*/ 2147483647 w 265"/>
                <a:gd name="T25" fmla="*/ 2147483647 h 103"/>
                <a:gd name="T26" fmla="*/ 2147483647 w 265"/>
                <a:gd name="T27" fmla="*/ 2147483647 h 103"/>
                <a:gd name="T28" fmla="*/ 2147483647 w 265"/>
                <a:gd name="T29" fmla="*/ 2147483647 h 103"/>
                <a:gd name="T30" fmla="*/ 0 w 265"/>
                <a:gd name="T31" fmla="*/ 2147483647 h 103"/>
                <a:gd name="T32" fmla="*/ 2147483647 w 265"/>
                <a:gd name="T33" fmla="*/ 2147483647 h 103"/>
                <a:gd name="T34" fmla="*/ 2147483647 w 265"/>
                <a:gd name="T35" fmla="*/ 2147483647 h 103"/>
                <a:gd name="T36" fmla="*/ 2147483647 w 265"/>
                <a:gd name="T37" fmla="*/ 2147483647 h 103"/>
                <a:gd name="T38" fmla="*/ 2147483647 w 265"/>
                <a:gd name="T39" fmla="*/ 2147483647 h 103"/>
                <a:gd name="T40" fmla="*/ 0 w 265"/>
                <a:gd name="T41" fmla="*/ 2147483647 h 103"/>
                <a:gd name="T42" fmla="*/ 0 w 265"/>
                <a:gd name="T43" fmla="*/ 0 h 103"/>
                <a:gd name="T44" fmla="*/ 0 w 265"/>
                <a:gd name="T45" fmla="*/ 2147483647 h 103"/>
                <a:gd name="T46" fmla="*/ 0 w 265"/>
                <a:gd name="T47" fmla="*/ 0 h 103"/>
                <a:gd name="T48" fmla="*/ 2147483647 w 265"/>
                <a:gd name="T49" fmla="*/ 0 h 103"/>
                <a:gd name="T50" fmla="*/ 2147483647 w 265"/>
                <a:gd name="T51" fmla="*/ 0 h 103"/>
                <a:gd name="T52" fmla="*/ 2147483647 w 265"/>
                <a:gd name="T53" fmla="*/ 2147483647 h 103"/>
                <a:gd name="T54" fmla="*/ 2147483647 w 265"/>
                <a:gd name="T55" fmla="*/ 2147483647 h 103"/>
                <a:gd name="T56" fmla="*/ 2147483647 w 265"/>
                <a:gd name="T57" fmla="*/ 2147483647 h 103"/>
                <a:gd name="T58" fmla="*/ 2147483647 w 265"/>
                <a:gd name="T59" fmla="*/ 2147483647 h 103"/>
                <a:gd name="T60" fmla="*/ 2147483647 w 265"/>
                <a:gd name="T61" fmla="*/ 0 h 103"/>
                <a:gd name="T62" fmla="*/ 2147483647 w 265"/>
                <a:gd name="T63" fmla="*/ 2147483647 h 103"/>
                <a:gd name="T64" fmla="*/ 2147483647 w 265"/>
                <a:gd name="T65" fmla="*/ 2147483647 h 103"/>
                <a:gd name="T66" fmla="*/ 2147483647 w 265"/>
                <a:gd name="T67" fmla="*/ 2147483647 h 103"/>
                <a:gd name="T68" fmla="*/ 2147483647 w 265"/>
                <a:gd name="T69" fmla="*/ 0 h 103"/>
                <a:gd name="T70" fmla="*/ 2147483647 w 265"/>
                <a:gd name="T71" fmla="*/ 0 h 103"/>
                <a:gd name="T72" fmla="*/ 2147483647 w 265"/>
                <a:gd name="T73" fmla="*/ 0 h 103"/>
                <a:gd name="T74" fmla="*/ 2147483647 w 265"/>
                <a:gd name="T75" fmla="*/ 2147483647 h 103"/>
                <a:gd name="T76" fmla="*/ 2147483647 w 265"/>
                <a:gd name="T77" fmla="*/ 0 h 103"/>
                <a:gd name="T78" fmla="*/ 2147483647 w 265"/>
                <a:gd name="T79" fmla="*/ 0 h 103"/>
                <a:gd name="T80" fmla="*/ 2147483647 w 265"/>
                <a:gd name="T81" fmla="*/ 0 h 103"/>
                <a:gd name="T82" fmla="*/ 2147483647 w 265"/>
                <a:gd name="T83" fmla="*/ 0 h 103"/>
                <a:gd name="T84" fmla="*/ 2147483647 w 265"/>
                <a:gd name="T85" fmla="*/ 0 h 103"/>
                <a:gd name="T86" fmla="*/ 2147483647 w 265"/>
                <a:gd name="T87" fmla="*/ 2147483647 h 103"/>
                <a:gd name="T88" fmla="*/ 2147483647 w 265"/>
                <a:gd name="T89" fmla="*/ 2147483647 h 1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5"/>
                <a:gd name="T136" fmla="*/ 0 h 103"/>
                <a:gd name="T137" fmla="*/ 265 w 265"/>
                <a:gd name="T138" fmla="*/ 103 h 1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5" h="103">
                  <a:moveTo>
                    <a:pt x="265" y="49"/>
                  </a:moveTo>
                  <a:lnTo>
                    <a:pt x="245" y="49"/>
                  </a:lnTo>
                  <a:lnTo>
                    <a:pt x="228" y="69"/>
                  </a:lnTo>
                  <a:lnTo>
                    <a:pt x="228" y="86"/>
                  </a:lnTo>
                  <a:lnTo>
                    <a:pt x="194" y="86"/>
                  </a:lnTo>
                  <a:lnTo>
                    <a:pt x="176" y="103"/>
                  </a:lnTo>
                  <a:lnTo>
                    <a:pt x="140" y="103"/>
                  </a:lnTo>
                  <a:lnTo>
                    <a:pt x="105" y="103"/>
                  </a:lnTo>
                  <a:lnTo>
                    <a:pt x="88" y="103"/>
                  </a:lnTo>
                  <a:lnTo>
                    <a:pt x="53" y="86"/>
                  </a:lnTo>
                  <a:lnTo>
                    <a:pt x="34" y="69"/>
                  </a:lnTo>
                  <a:lnTo>
                    <a:pt x="17" y="69"/>
                  </a:lnTo>
                  <a:lnTo>
                    <a:pt x="34" y="69"/>
                  </a:lnTo>
                  <a:lnTo>
                    <a:pt x="34" y="49"/>
                  </a:lnTo>
                  <a:lnTo>
                    <a:pt x="17" y="49"/>
                  </a:lnTo>
                  <a:lnTo>
                    <a:pt x="0" y="49"/>
                  </a:lnTo>
                  <a:lnTo>
                    <a:pt x="34" y="49"/>
                  </a:lnTo>
                  <a:lnTo>
                    <a:pt x="53" y="32"/>
                  </a:lnTo>
                  <a:lnTo>
                    <a:pt x="34" y="32"/>
                  </a:lnTo>
                  <a:lnTo>
                    <a:pt x="17" y="32"/>
                  </a:lnTo>
                  <a:lnTo>
                    <a:pt x="0" y="15"/>
                  </a:lnTo>
                  <a:lnTo>
                    <a:pt x="0" y="0"/>
                  </a:lnTo>
                  <a:lnTo>
                    <a:pt x="0" y="15"/>
                  </a:lnTo>
                  <a:lnTo>
                    <a:pt x="0" y="0"/>
                  </a:lnTo>
                  <a:lnTo>
                    <a:pt x="17" y="0"/>
                  </a:lnTo>
                  <a:lnTo>
                    <a:pt x="34" y="0"/>
                  </a:lnTo>
                  <a:lnTo>
                    <a:pt x="53" y="15"/>
                  </a:lnTo>
                  <a:lnTo>
                    <a:pt x="53" y="32"/>
                  </a:lnTo>
                  <a:lnTo>
                    <a:pt x="53" y="15"/>
                  </a:lnTo>
                  <a:lnTo>
                    <a:pt x="71" y="15"/>
                  </a:lnTo>
                  <a:lnTo>
                    <a:pt x="71" y="0"/>
                  </a:lnTo>
                  <a:lnTo>
                    <a:pt x="71" y="15"/>
                  </a:lnTo>
                  <a:lnTo>
                    <a:pt x="88" y="15"/>
                  </a:lnTo>
                  <a:lnTo>
                    <a:pt x="105" y="15"/>
                  </a:lnTo>
                  <a:lnTo>
                    <a:pt x="105" y="0"/>
                  </a:lnTo>
                  <a:lnTo>
                    <a:pt x="123" y="0"/>
                  </a:lnTo>
                  <a:lnTo>
                    <a:pt x="140" y="0"/>
                  </a:lnTo>
                  <a:lnTo>
                    <a:pt x="159" y="15"/>
                  </a:lnTo>
                  <a:lnTo>
                    <a:pt x="159" y="0"/>
                  </a:lnTo>
                  <a:lnTo>
                    <a:pt x="176" y="0"/>
                  </a:lnTo>
                  <a:lnTo>
                    <a:pt x="194" y="0"/>
                  </a:lnTo>
                  <a:lnTo>
                    <a:pt x="211" y="0"/>
                  </a:lnTo>
                  <a:lnTo>
                    <a:pt x="228" y="0"/>
                  </a:lnTo>
                  <a:lnTo>
                    <a:pt x="228" y="32"/>
                  </a:lnTo>
                  <a:lnTo>
                    <a:pt x="265" y="49"/>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41" name="Freeform 40"/>
            <p:cNvSpPr>
              <a:spLocks/>
            </p:cNvSpPr>
            <p:nvPr>
              <p:custDataLst>
                <p:tags r:id="rId32"/>
              </p:custDataLst>
            </p:nvPr>
          </p:nvSpPr>
          <p:spPr bwMode="auto">
            <a:xfrm>
              <a:off x="1350" y="1392"/>
              <a:ext cx="15" cy="9"/>
            </a:xfrm>
            <a:custGeom>
              <a:avLst/>
              <a:gdLst>
                <a:gd name="T0" fmla="*/ 2147483647 w 36"/>
                <a:gd name="T1" fmla="*/ 2147483647 h 17"/>
                <a:gd name="T2" fmla="*/ 0 w 36"/>
                <a:gd name="T3" fmla="*/ 2147483647 h 17"/>
                <a:gd name="T4" fmla="*/ 0 w 36"/>
                <a:gd name="T5" fmla="*/ 0 h 17"/>
                <a:gd name="T6" fmla="*/ 2147483647 w 36"/>
                <a:gd name="T7" fmla="*/ 0 h 17"/>
                <a:gd name="T8" fmla="*/ 2147483647 w 36"/>
                <a:gd name="T9" fmla="*/ 2147483647 h 17"/>
                <a:gd name="T10" fmla="*/ 2147483647 w 36"/>
                <a:gd name="T11" fmla="*/ 2147483647 h 17"/>
                <a:gd name="T12" fmla="*/ 0 60000 65536"/>
                <a:gd name="T13" fmla="*/ 0 60000 65536"/>
                <a:gd name="T14" fmla="*/ 0 60000 65536"/>
                <a:gd name="T15" fmla="*/ 0 60000 65536"/>
                <a:gd name="T16" fmla="*/ 0 60000 65536"/>
                <a:gd name="T17" fmla="*/ 0 60000 65536"/>
                <a:gd name="T18" fmla="*/ 0 w 36"/>
                <a:gd name="T19" fmla="*/ 0 h 17"/>
                <a:gd name="T20" fmla="*/ 36 w 36"/>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36" h="17">
                  <a:moveTo>
                    <a:pt x="17" y="17"/>
                  </a:moveTo>
                  <a:lnTo>
                    <a:pt x="0" y="17"/>
                  </a:lnTo>
                  <a:lnTo>
                    <a:pt x="0" y="0"/>
                  </a:lnTo>
                  <a:lnTo>
                    <a:pt x="17" y="0"/>
                  </a:lnTo>
                  <a:lnTo>
                    <a:pt x="36" y="17"/>
                  </a:lnTo>
                  <a:lnTo>
                    <a:pt x="17" y="17"/>
                  </a:lnTo>
                  <a:close/>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2" name="Freeform 41"/>
            <p:cNvSpPr>
              <a:spLocks/>
            </p:cNvSpPr>
            <p:nvPr>
              <p:custDataLst>
                <p:tags r:id="rId33"/>
              </p:custDataLst>
            </p:nvPr>
          </p:nvSpPr>
          <p:spPr bwMode="auto">
            <a:xfrm>
              <a:off x="1961" y="1206"/>
              <a:ext cx="29" cy="19"/>
            </a:xfrm>
            <a:custGeom>
              <a:avLst/>
              <a:gdLst>
                <a:gd name="T0" fmla="*/ 2147483647 w 69"/>
                <a:gd name="T1" fmla="*/ 2147483647 h 36"/>
                <a:gd name="T2" fmla="*/ 2147483647 w 69"/>
                <a:gd name="T3" fmla="*/ 2147483647 h 36"/>
                <a:gd name="T4" fmla="*/ 0 w 69"/>
                <a:gd name="T5" fmla="*/ 2147483647 h 36"/>
                <a:gd name="T6" fmla="*/ 2147483647 w 69"/>
                <a:gd name="T7" fmla="*/ 2147483647 h 36"/>
                <a:gd name="T8" fmla="*/ 2147483647 w 69"/>
                <a:gd name="T9" fmla="*/ 0 h 36"/>
                <a:gd name="T10" fmla="*/ 2147483647 w 69"/>
                <a:gd name="T11" fmla="*/ 0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9"/>
                <a:gd name="T37" fmla="*/ 0 h 36"/>
                <a:gd name="T38" fmla="*/ 69 w 69"/>
                <a:gd name="T39" fmla="*/ 36 h 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9" h="36">
                  <a:moveTo>
                    <a:pt x="17" y="36"/>
                  </a:moveTo>
                  <a:lnTo>
                    <a:pt x="17" y="19"/>
                  </a:lnTo>
                  <a:lnTo>
                    <a:pt x="0" y="19"/>
                  </a:lnTo>
                  <a:lnTo>
                    <a:pt x="17" y="19"/>
                  </a:lnTo>
                  <a:lnTo>
                    <a:pt x="17" y="0"/>
                  </a:lnTo>
                  <a:lnTo>
                    <a:pt x="35" y="0"/>
                  </a:lnTo>
                  <a:lnTo>
                    <a:pt x="35" y="19"/>
                  </a:lnTo>
                  <a:lnTo>
                    <a:pt x="52" y="19"/>
                  </a:lnTo>
                  <a:lnTo>
                    <a:pt x="69" y="19"/>
                  </a:lnTo>
                  <a:lnTo>
                    <a:pt x="52" y="19"/>
                  </a:lnTo>
                  <a:lnTo>
                    <a:pt x="35" y="36"/>
                  </a:lnTo>
                  <a:lnTo>
                    <a:pt x="17" y="36"/>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3" name="Freeform 42"/>
            <p:cNvSpPr>
              <a:spLocks/>
            </p:cNvSpPr>
            <p:nvPr>
              <p:custDataLst>
                <p:tags r:id="rId34"/>
              </p:custDataLst>
            </p:nvPr>
          </p:nvSpPr>
          <p:spPr bwMode="auto">
            <a:xfrm>
              <a:off x="315" y="1313"/>
              <a:ext cx="418" cy="477"/>
            </a:xfrm>
            <a:custGeom>
              <a:avLst/>
              <a:gdLst>
                <a:gd name="T0" fmla="*/ 2147483647 w 1023"/>
                <a:gd name="T1" fmla="*/ 2147483647 h 975"/>
                <a:gd name="T2" fmla="*/ 2147483647 w 1023"/>
                <a:gd name="T3" fmla="*/ 2147483647 h 975"/>
                <a:gd name="T4" fmla="*/ 2147483647 w 1023"/>
                <a:gd name="T5" fmla="*/ 2147483647 h 975"/>
                <a:gd name="T6" fmla="*/ 2147483647 w 1023"/>
                <a:gd name="T7" fmla="*/ 2147483647 h 975"/>
                <a:gd name="T8" fmla="*/ 2147483647 w 1023"/>
                <a:gd name="T9" fmla="*/ 2147483647 h 975"/>
                <a:gd name="T10" fmla="*/ 2147483647 w 1023"/>
                <a:gd name="T11" fmla="*/ 2147483647 h 975"/>
                <a:gd name="T12" fmla="*/ 2147483647 w 1023"/>
                <a:gd name="T13" fmla="*/ 2147483647 h 975"/>
                <a:gd name="T14" fmla="*/ 2147483647 w 1023"/>
                <a:gd name="T15" fmla="*/ 2147483647 h 975"/>
                <a:gd name="T16" fmla="*/ 2147483647 w 1023"/>
                <a:gd name="T17" fmla="*/ 2147483647 h 975"/>
                <a:gd name="T18" fmla="*/ 2147483647 w 1023"/>
                <a:gd name="T19" fmla="*/ 2147483647 h 975"/>
                <a:gd name="T20" fmla="*/ 2147483647 w 1023"/>
                <a:gd name="T21" fmla="*/ 2147483647 h 975"/>
                <a:gd name="T22" fmla="*/ 2147483647 w 1023"/>
                <a:gd name="T23" fmla="*/ 0 h 975"/>
                <a:gd name="T24" fmla="*/ 2147483647 w 1023"/>
                <a:gd name="T25" fmla="*/ 2147483647 h 975"/>
                <a:gd name="T26" fmla="*/ 2147483647 w 1023"/>
                <a:gd name="T27" fmla="*/ 2147483647 h 975"/>
                <a:gd name="T28" fmla="*/ 2147483647 w 1023"/>
                <a:gd name="T29" fmla="*/ 2147483647 h 975"/>
                <a:gd name="T30" fmla="*/ 2147483647 w 1023"/>
                <a:gd name="T31" fmla="*/ 2147483647 h 975"/>
                <a:gd name="T32" fmla="*/ 2147483647 w 1023"/>
                <a:gd name="T33" fmla="*/ 2147483647 h 975"/>
                <a:gd name="T34" fmla="*/ 2147483647 w 1023"/>
                <a:gd name="T35" fmla="*/ 2147483647 h 975"/>
                <a:gd name="T36" fmla="*/ 2147483647 w 1023"/>
                <a:gd name="T37" fmla="*/ 2147483647 h 975"/>
                <a:gd name="T38" fmla="*/ 2147483647 w 1023"/>
                <a:gd name="T39" fmla="*/ 2147483647 h 975"/>
                <a:gd name="T40" fmla="*/ 2147483647 w 1023"/>
                <a:gd name="T41" fmla="*/ 2147483647 h 975"/>
                <a:gd name="T42" fmla="*/ 2147483647 w 1023"/>
                <a:gd name="T43" fmla="*/ 2147483647 h 975"/>
                <a:gd name="T44" fmla="*/ 2147483647 w 1023"/>
                <a:gd name="T45" fmla="*/ 2147483647 h 975"/>
                <a:gd name="T46" fmla="*/ 2147483647 w 1023"/>
                <a:gd name="T47" fmla="*/ 2147483647 h 975"/>
                <a:gd name="T48" fmla="*/ 2147483647 w 1023"/>
                <a:gd name="T49" fmla="*/ 2147483647 h 975"/>
                <a:gd name="T50" fmla="*/ 2147483647 w 1023"/>
                <a:gd name="T51" fmla="*/ 2147483647 h 975"/>
                <a:gd name="T52" fmla="*/ 2147483647 w 1023"/>
                <a:gd name="T53" fmla="*/ 2147483647 h 975"/>
                <a:gd name="T54" fmla="*/ 2147483647 w 1023"/>
                <a:gd name="T55" fmla="*/ 2147483647 h 975"/>
                <a:gd name="T56" fmla="*/ 2147483647 w 1023"/>
                <a:gd name="T57" fmla="*/ 2147483647 h 975"/>
                <a:gd name="T58" fmla="*/ 2147483647 w 1023"/>
                <a:gd name="T59" fmla="*/ 2147483647 h 975"/>
                <a:gd name="T60" fmla="*/ 2147483647 w 1023"/>
                <a:gd name="T61" fmla="*/ 2147483647 h 975"/>
                <a:gd name="T62" fmla="*/ 2147483647 w 1023"/>
                <a:gd name="T63" fmla="*/ 2147483647 h 975"/>
                <a:gd name="T64" fmla="*/ 2147483647 w 1023"/>
                <a:gd name="T65" fmla="*/ 2147483647 h 975"/>
                <a:gd name="T66" fmla="*/ 2147483647 w 1023"/>
                <a:gd name="T67" fmla="*/ 2147483647 h 975"/>
                <a:gd name="T68" fmla="*/ 2147483647 w 1023"/>
                <a:gd name="T69" fmla="*/ 2147483647 h 975"/>
                <a:gd name="T70" fmla="*/ 2147483647 w 1023"/>
                <a:gd name="T71" fmla="*/ 2147483647 h 975"/>
                <a:gd name="T72" fmla="*/ 2147483647 w 1023"/>
                <a:gd name="T73" fmla="*/ 2147483647 h 975"/>
                <a:gd name="T74" fmla="*/ 2147483647 w 1023"/>
                <a:gd name="T75" fmla="*/ 2147483647 h 975"/>
                <a:gd name="T76" fmla="*/ 2147483647 w 1023"/>
                <a:gd name="T77" fmla="*/ 2147483647 h 975"/>
                <a:gd name="T78" fmla="*/ 2147483647 w 1023"/>
                <a:gd name="T79" fmla="*/ 2147483647 h 975"/>
                <a:gd name="T80" fmla="*/ 2147483647 w 1023"/>
                <a:gd name="T81" fmla="*/ 2147483647 h 975"/>
                <a:gd name="T82" fmla="*/ 2147483647 w 1023"/>
                <a:gd name="T83" fmla="*/ 2147483647 h 975"/>
                <a:gd name="T84" fmla="*/ 2147483647 w 1023"/>
                <a:gd name="T85" fmla="*/ 2147483647 h 975"/>
                <a:gd name="T86" fmla="*/ 2147483647 w 1023"/>
                <a:gd name="T87" fmla="*/ 2147483647 h 975"/>
                <a:gd name="T88" fmla="*/ 2147483647 w 1023"/>
                <a:gd name="T89" fmla="*/ 2147483647 h 975"/>
                <a:gd name="T90" fmla="*/ 2147483647 w 1023"/>
                <a:gd name="T91" fmla="*/ 2147483647 h 975"/>
                <a:gd name="T92" fmla="*/ 2147483647 w 1023"/>
                <a:gd name="T93" fmla="*/ 2147483647 h 975"/>
                <a:gd name="T94" fmla="*/ 2147483647 w 1023"/>
                <a:gd name="T95" fmla="*/ 2147483647 h 975"/>
                <a:gd name="T96" fmla="*/ 2147483647 w 1023"/>
                <a:gd name="T97" fmla="*/ 2147483647 h 975"/>
                <a:gd name="T98" fmla="*/ 2147483647 w 1023"/>
                <a:gd name="T99" fmla="*/ 2147483647 h 975"/>
                <a:gd name="T100" fmla="*/ 2147483647 w 1023"/>
                <a:gd name="T101" fmla="*/ 2147483647 h 975"/>
                <a:gd name="T102" fmla="*/ 2147483647 w 1023"/>
                <a:gd name="T103" fmla="*/ 2147483647 h 975"/>
                <a:gd name="T104" fmla="*/ 2147483647 w 1023"/>
                <a:gd name="T105" fmla="*/ 2147483647 h 975"/>
                <a:gd name="T106" fmla="*/ 2147483647 w 1023"/>
                <a:gd name="T107" fmla="*/ 2147483647 h 975"/>
                <a:gd name="T108" fmla="*/ 2147483647 w 1023"/>
                <a:gd name="T109" fmla="*/ 2147483647 h 975"/>
                <a:gd name="T110" fmla="*/ 2147483647 w 1023"/>
                <a:gd name="T111" fmla="*/ 2147483647 h 975"/>
                <a:gd name="T112" fmla="*/ 2147483647 w 1023"/>
                <a:gd name="T113" fmla="*/ 2147483647 h 975"/>
                <a:gd name="T114" fmla="*/ 2147483647 w 1023"/>
                <a:gd name="T115" fmla="*/ 2147483647 h 975"/>
                <a:gd name="T116" fmla="*/ 2147483647 w 1023"/>
                <a:gd name="T117" fmla="*/ 2147483647 h 975"/>
                <a:gd name="T118" fmla="*/ 2147483647 w 1023"/>
                <a:gd name="T119" fmla="*/ 2147483647 h 975"/>
                <a:gd name="T120" fmla="*/ 2147483647 w 1023"/>
                <a:gd name="T121" fmla="*/ 2147483647 h 9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23"/>
                <a:gd name="T184" fmla="*/ 0 h 975"/>
                <a:gd name="T185" fmla="*/ 1023 w 1023"/>
                <a:gd name="T186" fmla="*/ 975 h 97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23" h="975">
                  <a:moveTo>
                    <a:pt x="1023" y="945"/>
                  </a:moveTo>
                  <a:lnTo>
                    <a:pt x="1023" y="945"/>
                  </a:lnTo>
                  <a:lnTo>
                    <a:pt x="1023" y="897"/>
                  </a:lnTo>
                  <a:lnTo>
                    <a:pt x="971" y="864"/>
                  </a:lnTo>
                  <a:lnTo>
                    <a:pt x="917" y="768"/>
                  </a:lnTo>
                  <a:lnTo>
                    <a:pt x="900" y="768"/>
                  </a:lnTo>
                  <a:lnTo>
                    <a:pt x="883" y="720"/>
                  </a:lnTo>
                  <a:lnTo>
                    <a:pt x="848" y="735"/>
                  </a:lnTo>
                  <a:lnTo>
                    <a:pt x="831" y="753"/>
                  </a:lnTo>
                  <a:lnTo>
                    <a:pt x="779" y="705"/>
                  </a:lnTo>
                  <a:lnTo>
                    <a:pt x="779" y="687"/>
                  </a:lnTo>
                  <a:lnTo>
                    <a:pt x="727" y="705"/>
                  </a:lnTo>
                  <a:lnTo>
                    <a:pt x="727" y="687"/>
                  </a:lnTo>
                  <a:lnTo>
                    <a:pt x="727" y="129"/>
                  </a:lnTo>
                  <a:lnTo>
                    <a:pt x="675" y="96"/>
                  </a:lnTo>
                  <a:lnTo>
                    <a:pt x="624" y="112"/>
                  </a:lnTo>
                  <a:lnTo>
                    <a:pt x="589" y="96"/>
                  </a:lnTo>
                  <a:lnTo>
                    <a:pt x="555" y="96"/>
                  </a:lnTo>
                  <a:lnTo>
                    <a:pt x="503" y="64"/>
                  </a:lnTo>
                  <a:lnTo>
                    <a:pt x="434" y="64"/>
                  </a:lnTo>
                  <a:lnTo>
                    <a:pt x="416" y="33"/>
                  </a:lnTo>
                  <a:lnTo>
                    <a:pt x="364" y="33"/>
                  </a:lnTo>
                  <a:lnTo>
                    <a:pt x="347" y="16"/>
                  </a:lnTo>
                  <a:lnTo>
                    <a:pt x="313" y="0"/>
                  </a:lnTo>
                  <a:lnTo>
                    <a:pt x="278" y="33"/>
                  </a:lnTo>
                  <a:lnTo>
                    <a:pt x="244" y="48"/>
                  </a:lnTo>
                  <a:lnTo>
                    <a:pt x="192" y="81"/>
                  </a:lnTo>
                  <a:lnTo>
                    <a:pt x="174" y="81"/>
                  </a:lnTo>
                  <a:lnTo>
                    <a:pt x="140" y="112"/>
                  </a:lnTo>
                  <a:lnTo>
                    <a:pt x="123" y="177"/>
                  </a:lnTo>
                  <a:lnTo>
                    <a:pt x="52" y="192"/>
                  </a:lnTo>
                  <a:lnTo>
                    <a:pt x="34" y="225"/>
                  </a:lnTo>
                  <a:lnTo>
                    <a:pt x="103" y="273"/>
                  </a:lnTo>
                  <a:lnTo>
                    <a:pt x="123" y="304"/>
                  </a:lnTo>
                  <a:lnTo>
                    <a:pt x="157" y="352"/>
                  </a:lnTo>
                  <a:lnTo>
                    <a:pt x="157" y="369"/>
                  </a:lnTo>
                  <a:lnTo>
                    <a:pt x="103" y="369"/>
                  </a:lnTo>
                  <a:lnTo>
                    <a:pt x="103" y="336"/>
                  </a:lnTo>
                  <a:lnTo>
                    <a:pt x="86" y="336"/>
                  </a:lnTo>
                  <a:lnTo>
                    <a:pt x="17" y="369"/>
                  </a:lnTo>
                  <a:lnTo>
                    <a:pt x="0" y="400"/>
                  </a:lnTo>
                  <a:lnTo>
                    <a:pt x="34" y="417"/>
                  </a:lnTo>
                  <a:lnTo>
                    <a:pt x="34" y="432"/>
                  </a:lnTo>
                  <a:lnTo>
                    <a:pt x="34" y="448"/>
                  </a:lnTo>
                  <a:lnTo>
                    <a:pt x="69" y="465"/>
                  </a:lnTo>
                  <a:lnTo>
                    <a:pt x="103" y="465"/>
                  </a:lnTo>
                  <a:lnTo>
                    <a:pt x="140" y="465"/>
                  </a:lnTo>
                  <a:lnTo>
                    <a:pt x="174" y="448"/>
                  </a:lnTo>
                  <a:lnTo>
                    <a:pt x="174" y="465"/>
                  </a:lnTo>
                  <a:lnTo>
                    <a:pt x="192" y="495"/>
                  </a:lnTo>
                  <a:lnTo>
                    <a:pt x="174" y="528"/>
                  </a:lnTo>
                  <a:lnTo>
                    <a:pt x="140" y="528"/>
                  </a:lnTo>
                  <a:lnTo>
                    <a:pt x="123" y="543"/>
                  </a:lnTo>
                  <a:lnTo>
                    <a:pt x="103" y="543"/>
                  </a:lnTo>
                  <a:lnTo>
                    <a:pt x="86" y="543"/>
                  </a:lnTo>
                  <a:lnTo>
                    <a:pt x="52" y="624"/>
                  </a:lnTo>
                  <a:lnTo>
                    <a:pt x="103" y="720"/>
                  </a:lnTo>
                  <a:lnTo>
                    <a:pt x="123" y="720"/>
                  </a:lnTo>
                  <a:lnTo>
                    <a:pt x="157" y="705"/>
                  </a:lnTo>
                  <a:lnTo>
                    <a:pt x="157" y="735"/>
                  </a:lnTo>
                  <a:lnTo>
                    <a:pt x="157" y="753"/>
                  </a:lnTo>
                  <a:lnTo>
                    <a:pt x="174" y="768"/>
                  </a:lnTo>
                  <a:lnTo>
                    <a:pt x="226" y="768"/>
                  </a:lnTo>
                  <a:lnTo>
                    <a:pt x="244" y="783"/>
                  </a:lnTo>
                  <a:lnTo>
                    <a:pt x="244" y="768"/>
                  </a:lnTo>
                  <a:lnTo>
                    <a:pt x="278" y="768"/>
                  </a:lnTo>
                  <a:lnTo>
                    <a:pt x="278" y="801"/>
                  </a:lnTo>
                  <a:lnTo>
                    <a:pt x="278" y="831"/>
                  </a:lnTo>
                  <a:lnTo>
                    <a:pt x="192" y="897"/>
                  </a:lnTo>
                  <a:lnTo>
                    <a:pt x="140" y="912"/>
                  </a:lnTo>
                  <a:lnTo>
                    <a:pt x="123" y="927"/>
                  </a:lnTo>
                  <a:lnTo>
                    <a:pt x="69" y="960"/>
                  </a:lnTo>
                  <a:lnTo>
                    <a:pt x="86" y="975"/>
                  </a:lnTo>
                  <a:lnTo>
                    <a:pt x="174" y="927"/>
                  </a:lnTo>
                  <a:lnTo>
                    <a:pt x="244" y="897"/>
                  </a:lnTo>
                  <a:lnTo>
                    <a:pt x="261" y="879"/>
                  </a:lnTo>
                  <a:lnTo>
                    <a:pt x="295" y="849"/>
                  </a:lnTo>
                  <a:lnTo>
                    <a:pt x="382" y="783"/>
                  </a:lnTo>
                  <a:lnTo>
                    <a:pt x="399" y="768"/>
                  </a:lnTo>
                  <a:lnTo>
                    <a:pt x="364" y="753"/>
                  </a:lnTo>
                  <a:lnTo>
                    <a:pt x="382" y="735"/>
                  </a:lnTo>
                  <a:lnTo>
                    <a:pt x="416" y="705"/>
                  </a:lnTo>
                  <a:lnTo>
                    <a:pt x="416" y="672"/>
                  </a:lnTo>
                  <a:lnTo>
                    <a:pt x="468" y="639"/>
                  </a:lnTo>
                  <a:lnTo>
                    <a:pt x="485" y="639"/>
                  </a:lnTo>
                  <a:lnTo>
                    <a:pt x="468" y="657"/>
                  </a:lnTo>
                  <a:lnTo>
                    <a:pt x="451" y="672"/>
                  </a:lnTo>
                  <a:lnTo>
                    <a:pt x="434" y="720"/>
                  </a:lnTo>
                  <a:lnTo>
                    <a:pt x="451" y="735"/>
                  </a:lnTo>
                  <a:lnTo>
                    <a:pt x="434" y="753"/>
                  </a:lnTo>
                  <a:lnTo>
                    <a:pt x="451" y="753"/>
                  </a:lnTo>
                  <a:lnTo>
                    <a:pt x="503" y="720"/>
                  </a:lnTo>
                  <a:lnTo>
                    <a:pt x="520" y="720"/>
                  </a:lnTo>
                  <a:lnTo>
                    <a:pt x="537" y="687"/>
                  </a:lnTo>
                  <a:lnTo>
                    <a:pt x="520" y="657"/>
                  </a:lnTo>
                  <a:lnTo>
                    <a:pt x="572" y="672"/>
                  </a:lnTo>
                  <a:lnTo>
                    <a:pt x="641" y="705"/>
                  </a:lnTo>
                  <a:lnTo>
                    <a:pt x="693" y="705"/>
                  </a:lnTo>
                  <a:lnTo>
                    <a:pt x="745" y="720"/>
                  </a:lnTo>
                  <a:lnTo>
                    <a:pt x="762" y="720"/>
                  </a:lnTo>
                  <a:lnTo>
                    <a:pt x="762" y="735"/>
                  </a:lnTo>
                  <a:lnTo>
                    <a:pt x="848" y="801"/>
                  </a:lnTo>
                  <a:lnTo>
                    <a:pt x="900" y="897"/>
                  </a:lnTo>
                  <a:lnTo>
                    <a:pt x="883" y="816"/>
                  </a:lnTo>
                  <a:lnTo>
                    <a:pt x="866" y="801"/>
                  </a:lnTo>
                  <a:lnTo>
                    <a:pt x="883" y="801"/>
                  </a:lnTo>
                  <a:lnTo>
                    <a:pt x="883" y="768"/>
                  </a:lnTo>
                  <a:lnTo>
                    <a:pt x="900" y="849"/>
                  </a:lnTo>
                  <a:lnTo>
                    <a:pt x="917" y="831"/>
                  </a:lnTo>
                  <a:lnTo>
                    <a:pt x="952" y="864"/>
                  </a:lnTo>
                  <a:lnTo>
                    <a:pt x="917" y="849"/>
                  </a:lnTo>
                  <a:lnTo>
                    <a:pt x="917" y="864"/>
                  </a:lnTo>
                  <a:lnTo>
                    <a:pt x="917" y="897"/>
                  </a:lnTo>
                  <a:lnTo>
                    <a:pt x="935" y="879"/>
                  </a:lnTo>
                  <a:lnTo>
                    <a:pt x="935" y="912"/>
                  </a:lnTo>
                  <a:lnTo>
                    <a:pt x="971" y="960"/>
                  </a:lnTo>
                  <a:lnTo>
                    <a:pt x="971" y="927"/>
                  </a:lnTo>
                  <a:lnTo>
                    <a:pt x="952" y="897"/>
                  </a:lnTo>
                  <a:lnTo>
                    <a:pt x="971" y="897"/>
                  </a:lnTo>
                  <a:lnTo>
                    <a:pt x="971" y="912"/>
                  </a:lnTo>
                  <a:lnTo>
                    <a:pt x="988" y="945"/>
                  </a:lnTo>
                  <a:lnTo>
                    <a:pt x="1006" y="960"/>
                  </a:lnTo>
                  <a:lnTo>
                    <a:pt x="1023" y="945"/>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4" name="Freeform 43"/>
            <p:cNvSpPr>
              <a:spLocks/>
            </p:cNvSpPr>
            <p:nvPr>
              <p:custDataLst>
                <p:tags r:id="rId35"/>
              </p:custDataLst>
            </p:nvPr>
          </p:nvSpPr>
          <p:spPr bwMode="auto">
            <a:xfrm>
              <a:off x="1292" y="1743"/>
              <a:ext cx="14" cy="16"/>
            </a:xfrm>
            <a:custGeom>
              <a:avLst/>
              <a:gdLst>
                <a:gd name="T0" fmla="*/ 0 w 34"/>
                <a:gd name="T1" fmla="*/ 2147483647 h 33"/>
                <a:gd name="T2" fmla="*/ 0 w 34"/>
                <a:gd name="T3" fmla="*/ 2147483647 h 33"/>
                <a:gd name="T4" fmla="*/ 2147483647 w 34"/>
                <a:gd name="T5" fmla="*/ 2147483647 h 33"/>
                <a:gd name="T6" fmla="*/ 2147483647 w 34"/>
                <a:gd name="T7" fmla="*/ 0 h 33"/>
                <a:gd name="T8" fmla="*/ 0 w 34"/>
                <a:gd name="T9" fmla="*/ 2147483647 h 33"/>
                <a:gd name="T10" fmla="*/ 0 60000 65536"/>
                <a:gd name="T11" fmla="*/ 0 60000 65536"/>
                <a:gd name="T12" fmla="*/ 0 60000 65536"/>
                <a:gd name="T13" fmla="*/ 0 60000 65536"/>
                <a:gd name="T14" fmla="*/ 0 60000 65536"/>
                <a:gd name="T15" fmla="*/ 0 w 34"/>
                <a:gd name="T16" fmla="*/ 0 h 33"/>
                <a:gd name="T17" fmla="*/ 34 w 34"/>
                <a:gd name="T18" fmla="*/ 33 h 33"/>
              </a:gdLst>
              <a:ahLst/>
              <a:cxnLst>
                <a:cxn ang="T10">
                  <a:pos x="T0" y="T1"/>
                </a:cxn>
                <a:cxn ang="T11">
                  <a:pos x="T2" y="T3"/>
                </a:cxn>
                <a:cxn ang="T12">
                  <a:pos x="T4" y="T5"/>
                </a:cxn>
                <a:cxn ang="T13">
                  <a:pos x="T6" y="T7"/>
                </a:cxn>
                <a:cxn ang="T14">
                  <a:pos x="T8" y="T9"/>
                </a:cxn>
              </a:cxnLst>
              <a:rect l="T15" t="T16" r="T17" b="T18"/>
              <a:pathLst>
                <a:path w="34" h="33">
                  <a:moveTo>
                    <a:pt x="0" y="18"/>
                  </a:moveTo>
                  <a:lnTo>
                    <a:pt x="0" y="18"/>
                  </a:lnTo>
                  <a:lnTo>
                    <a:pt x="34" y="33"/>
                  </a:lnTo>
                  <a:lnTo>
                    <a:pt x="34" y="0"/>
                  </a:lnTo>
                  <a:lnTo>
                    <a:pt x="0" y="1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5" name="Freeform 44"/>
            <p:cNvSpPr>
              <a:spLocks/>
            </p:cNvSpPr>
            <p:nvPr>
              <p:custDataLst>
                <p:tags r:id="rId36"/>
              </p:custDataLst>
            </p:nvPr>
          </p:nvSpPr>
          <p:spPr bwMode="auto">
            <a:xfrm>
              <a:off x="1270" y="1813"/>
              <a:ext cx="15" cy="9"/>
            </a:xfrm>
            <a:custGeom>
              <a:avLst/>
              <a:gdLst>
                <a:gd name="T0" fmla="*/ 0 w 34"/>
                <a:gd name="T1" fmla="*/ 0 h 17"/>
                <a:gd name="T2" fmla="*/ 0 w 34"/>
                <a:gd name="T3" fmla="*/ 0 h 17"/>
                <a:gd name="T4" fmla="*/ 2147483647 w 34"/>
                <a:gd name="T5" fmla="*/ 2147483647 h 17"/>
                <a:gd name="T6" fmla="*/ 2147483647 w 34"/>
                <a:gd name="T7" fmla="*/ 0 h 17"/>
                <a:gd name="T8" fmla="*/ 0 w 34"/>
                <a:gd name="T9" fmla="*/ 0 h 17"/>
                <a:gd name="T10" fmla="*/ 0 60000 65536"/>
                <a:gd name="T11" fmla="*/ 0 60000 65536"/>
                <a:gd name="T12" fmla="*/ 0 60000 65536"/>
                <a:gd name="T13" fmla="*/ 0 60000 65536"/>
                <a:gd name="T14" fmla="*/ 0 60000 65536"/>
                <a:gd name="T15" fmla="*/ 0 w 34"/>
                <a:gd name="T16" fmla="*/ 0 h 17"/>
                <a:gd name="T17" fmla="*/ 34 w 34"/>
                <a:gd name="T18" fmla="*/ 17 h 17"/>
              </a:gdLst>
              <a:ahLst/>
              <a:cxnLst>
                <a:cxn ang="T10">
                  <a:pos x="T0" y="T1"/>
                </a:cxn>
                <a:cxn ang="T11">
                  <a:pos x="T2" y="T3"/>
                </a:cxn>
                <a:cxn ang="T12">
                  <a:pos x="T4" y="T5"/>
                </a:cxn>
                <a:cxn ang="T13">
                  <a:pos x="T6" y="T7"/>
                </a:cxn>
                <a:cxn ang="T14">
                  <a:pos x="T8" y="T9"/>
                </a:cxn>
              </a:cxnLst>
              <a:rect l="T15" t="T16" r="T17" b="T18"/>
              <a:pathLst>
                <a:path w="34" h="17">
                  <a:moveTo>
                    <a:pt x="0" y="0"/>
                  </a:moveTo>
                  <a:lnTo>
                    <a:pt x="0" y="0"/>
                  </a:lnTo>
                  <a:lnTo>
                    <a:pt x="34" y="17"/>
                  </a:lnTo>
                  <a:lnTo>
                    <a:pt x="34"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6" name="Freeform 45"/>
            <p:cNvSpPr>
              <a:spLocks/>
            </p:cNvSpPr>
            <p:nvPr>
              <p:custDataLst>
                <p:tags r:id="rId37"/>
              </p:custDataLst>
            </p:nvPr>
          </p:nvSpPr>
          <p:spPr bwMode="auto">
            <a:xfrm>
              <a:off x="315" y="1649"/>
              <a:ext cx="21" cy="15"/>
            </a:xfrm>
            <a:custGeom>
              <a:avLst/>
              <a:gdLst>
                <a:gd name="T0" fmla="*/ 0 w 52"/>
                <a:gd name="T1" fmla="*/ 2147483647 h 33"/>
                <a:gd name="T2" fmla="*/ 0 w 52"/>
                <a:gd name="T3" fmla="*/ 2147483647 h 33"/>
                <a:gd name="T4" fmla="*/ 2147483647 w 52"/>
                <a:gd name="T5" fmla="*/ 2147483647 h 33"/>
                <a:gd name="T6" fmla="*/ 2147483647 w 52"/>
                <a:gd name="T7" fmla="*/ 2147483647 h 33"/>
                <a:gd name="T8" fmla="*/ 2147483647 w 52"/>
                <a:gd name="T9" fmla="*/ 0 h 33"/>
                <a:gd name="T10" fmla="*/ 0 w 52"/>
                <a:gd name="T11" fmla="*/ 2147483647 h 33"/>
                <a:gd name="T12" fmla="*/ 0 60000 65536"/>
                <a:gd name="T13" fmla="*/ 0 60000 65536"/>
                <a:gd name="T14" fmla="*/ 0 60000 65536"/>
                <a:gd name="T15" fmla="*/ 0 60000 65536"/>
                <a:gd name="T16" fmla="*/ 0 60000 65536"/>
                <a:gd name="T17" fmla="*/ 0 60000 65536"/>
                <a:gd name="T18" fmla="*/ 0 w 52"/>
                <a:gd name="T19" fmla="*/ 0 h 33"/>
                <a:gd name="T20" fmla="*/ 52 w 5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52" h="33">
                  <a:moveTo>
                    <a:pt x="0" y="18"/>
                  </a:moveTo>
                  <a:lnTo>
                    <a:pt x="0" y="18"/>
                  </a:lnTo>
                  <a:lnTo>
                    <a:pt x="34" y="33"/>
                  </a:lnTo>
                  <a:lnTo>
                    <a:pt x="52" y="18"/>
                  </a:lnTo>
                  <a:lnTo>
                    <a:pt x="34" y="0"/>
                  </a:lnTo>
                  <a:lnTo>
                    <a:pt x="0" y="1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7" name="Freeform 46"/>
            <p:cNvSpPr>
              <a:spLocks/>
            </p:cNvSpPr>
            <p:nvPr>
              <p:custDataLst>
                <p:tags r:id="rId38"/>
              </p:custDataLst>
            </p:nvPr>
          </p:nvSpPr>
          <p:spPr bwMode="auto">
            <a:xfrm>
              <a:off x="457" y="1696"/>
              <a:ext cx="35" cy="39"/>
            </a:xfrm>
            <a:custGeom>
              <a:avLst/>
              <a:gdLst>
                <a:gd name="T0" fmla="*/ 0 w 87"/>
                <a:gd name="T1" fmla="*/ 2147483647 h 81"/>
                <a:gd name="T2" fmla="*/ 0 w 87"/>
                <a:gd name="T3" fmla="*/ 2147483647 h 81"/>
                <a:gd name="T4" fmla="*/ 2147483647 w 87"/>
                <a:gd name="T5" fmla="*/ 2147483647 h 81"/>
                <a:gd name="T6" fmla="*/ 2147483647 w 87"/>
                <a:gd name="T7" fmla="*/ 2147483647 h 81"/>
                <a:gd name="T8" fmla="*/ 2147483647 w 87"/>
                <a:gd name="T9" fmla="*/ 2147483647 h 81"/>
                <a:gd name="T10" fmla="*/ 2147483647 w 87"/>
                <a:gd name="T11" fmla="*/ 2147483647 h 81"/>
                <a:gd name="T12" fmla="*/ 2147483647 w 87"/>
                <a:gd name="T13" fmla="*/ 2147483647 h 81"/>
                <a:gd name="T14" fmla="*/ 2147483647 w 87"/>
                <a:gd name="T15" fmla="*/ 2147483647 h 81"/>
                <a:gd name="T16" fmla="*/ 2147483647 w 87"/>
                <a:gd name="T17" fmla="*/ 0 h 81"/>
                <a:gd name="T18" fmla="*/ 0 w 87"/>
                <a:gd name="T19" fmla="*/ 214748364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7"/>
                <a:gd name="T31" fmla="*/ 0 h 81"/>
                <a:gd name="T32" fmla="*/ 87 w 87"/>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7" h="81">
                  <a:moveTo>
                    <a:pt x="0" y="66"/>
                  </a:moveTo>
                  <a:lnTo>
                    <a:pt x="0" y="66"/>
                  </a:lnTo>
                  <a:lnTo>
                    <a:pt x="17" y="81"/>
                  </a:lnTo>
                  <a:lnTo>
                    <a:pt x="52" y="48"/>
                  </a:lnTo>
                  <a:lnTo>
                    <a:pt x="69" y="48"/>
                  </a:lnTo>
                  <a:lnTo>
                    <a:pt x="69" y="33"/>
                  </a:lnTo>
                  <a:lnTo>
                    <a:pt x="52" y="33"/>
                  </a:lnTo>
                  <a:lnTo>
                    <a:pt x="87" y="18"/>
                  </a:lnTo>
                  <a:lnTo>
                    <a:pt x="69" y="0"/>
                  </a:lnTo>
                  <a:lnTo>
                    <a:pt x="0" y="6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8" name="Freeform 47"/>
            <p:cNvSpPr>
              <a:spLocks/>
            </p:cNvSpPr>
            <p:nvPr>
              <p:custDataLst>
                <p:tags r:id="rId39"/>
              </p:custDataLst>
            </p:nvPr>
          </p:nvSpPr>
          <p:spPr bwMode="auto">
            <a:xfrm>
              <a:off x="704" y="1790"/>
              <a:ext cx="22" cy="47"/>
            </a:xfrm>
            <a:custGeom>
              <a:avLst/>
              <a:gdLst>
                <a:gd name="T0" fmla="*/ 0 w 54"/>
                <a:gd name="T1" fmla="*/ 0 h 96"/>
                <a:gd name="T2" fmla="*/ 0 w 54"/>
                <a:gd name="T3" fmla="*/ 0 h 96"/>
                <a:gd name="T4" fmla="*/ 0 w 54"/>
                <a:gd name="T5" fmla="*/ 2147483647 h 96"/>
                <a:gd name="T6" fmla="*/ 2147483647 w 54"/>
                <a:gd name="T7" fmla="*/ 2147483647 h 96"/>
                <a:gd name="T8" fmla="*/ 2147483647 w 54"/>
                <a:gd name="T9" fmla="*/ 2147483647 h 96"/>
                <a:gd name="T10" fmla="*/ 2147483647 w 54"/>
                <a:gd name="T11" fmla="*/ 2147483647 h 96"/>
                <a:gd name="T12" fmla="*/ 2147483647 w 54"/>
                <a:gd name="T13" fmla="*/ 2147483647 h 96"/>
                <a:gd name="T14" fmla="*/ 2147483647 w 54"/>
                <a:gd name="T15" fmla="*/ 2147483647 h 96"/>
                <a:gd name="T16" fmla="*/ 2147483647 w 54"/>
                <a:gd name="T17" fmla="*/ 0 h 96"/>
                <a:gd name="T18" fmla="*/ 0 w 54"/>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
                <a:gd name="T31" fmla="*/ 0 h 96"/>
                <a:gd name="T32" fmla="*/ 54 w 54"/>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 h="96">
                  <a:moveTo>
                    <a:pt x="0" y="0"/>
                  </a:moveTo>
                  <a:lnTo>
                    <a:pt x="0" y="0"/>
                  </a:lnTo>
                  <a:lnTo>
                    <a:pt x="0" y="33"/>
                  </a:lnTo>
                  <a:lnTo>
                    <a:pt x="19" y="81"/>
                  </a:lnTo>
                  <a:lnTo>
                    <a:pt x="54" y="96"/>
                  </a:lnTo>
                  <a:lnTo>
                    <a:pt x="19" y="65"/>
                  </a:lnTo>
                  <a:lnTo>
                    <a:pt x="36" y="48"/>
                  </a:lnTo>
                  <a:lnTo>
                    <a:pt x="19" y="33"/>
                  </a:lnTo>
                  <a:lnTo>
                    <a:pt x="36"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49" name="Freeform 48"/>
            <p:cNvSpPr>
              <a:spLocks/>
            </p:cNvSpPr>
            <p:nvPr>
              <p:custDataLst>
                <p:tags r:id="rId40"/>
              </p:custDataLst>
            </p:nvPr>
          </p:nvSpPr>
          <p:spPr bwMode="auto">
            <a:xfrm>
              <a:off x="754" y="1860"/>
              <a:ext cx="57" cy="47"/>
            </a:xfrm>
            <a:custGeom>
              <a:avLst/>
              <a:gdLst>
                <a:gd name="T0" fmla="*/ 0 w 140"/>
                <a:gd name="T1" fmla="*/ 0 h 96"/>
                <a:gd name="T2" fmla="*/ 0 w 140"/>
                <a:gd name="T3" fmla="*/ 0 h 96"/>
                <a:gd name="T4" fmla="*/ 2147483647 w 140"/>
                <a:gd name="T5" fmla="*/ 2147483647 h 96"/>
                <a:gd name="T6" fmla="*/ 2147483647 w 140"/>
                <a:gd name="T7" fmla="*/ 2147483647 h 96"/>
                <a:gd name="T8" fmla="*/ 2147483647 w 140"/>
                <a:gd name="T9" fmla="*/ 2147483647 h 96"/>
                <a:gd name="T10" fmla="*/ 2147483647 w 140"/>
                <a:gd name="T11" fmla="*/ 2147483647 h 96"/>
                <a:gd name="T12" fmla="*/ 2147483647 w 140"/>
                <a:gd name="T13" fmla="*/ 2147483647 h 96"/>
                <a:gd name="T14" fmla="*/ 2147483647 w 140"/>
                <a:gd name="T15" fmla="*/ 2147483647 h 96"/>
                <a:gd name="T16" fmla="*/ 2147483647 w 140"/>
                <a:gd name="T17" fmla="*/ 2147483647 h 96"/>
                <a:gd name="T18" fmla="*/ 2147483647 w 140"/>
                <a:gd name="T19" fmla="*/ 0 h 96"/>
                <a:gd name="T20" fmla="*/ 0 w 140"/>
                <a:gd name="T21" fmla="*/ 0 h 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0"/>
                <a:gd name="T34" fmla="*/ 0 h 96"/>
                <a:gd name="T35" fmla="*/ 140 w 140"/>
                <a:gd name="T36" fmla="*/ 96 h 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0" h="96">
                  <a:moveTo>
                    <a:pt x="0" y="0"/>
                  </a:moveTo>
                  <a:lnTo>
                    <a:pt x="0" y="0"/>
                  </a:lnTo>
                  <a:lnTo>
                    <a:pt x="17" y="33"/>
                  </a:lnTo>
                  <a:lnTo>
                    <a:pt x="52" y="48"/>
                  </a:lnTo>
                  <a:lnTo>
                    <a:pt x="86" y="65"/>
                  </a:lnTo>
                  <a:lnTo>
                    <a:pt x="86" y="81"/>
                  </a:lnTo>
                  <a:lnTo>
                    <a:pt x="121" y="96"/>
                  </a:lnTo>
                  <a:lnTo>
                    <a:pt x="140" y="96"/>
                  </a:lnTo>
                  <a:lnTo>
                    <a:pt x="69" y="17"/>
                  </a:lnTo>
                  <a:lnTo>
                    <a:pt x="17"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0" name="Freeform 50"/>
            <p:cNvSpPr>
              <a:spLocks/>
            </p:cNvSpPr>
            <p:nvPr>
              <p:custDataLst>
                <p:tags r:id="rId41"/>
              </p:custDataLst>
            </p:nvPr>
          </p:nvSpPr>
          <p:spPr bwMode="auto">
            <a:xfrm>
              <a:off x="315" y="1799"/>
              <a:ext cx="15" cy="7"/>
            </a:xfrm>
            <a:custGeom>
              <a:avLst/>
              <a:gdLst>
                <a:gd name="T0" fmla="*/ 0 w 34"/>
                <a:gd name="T1" fmla="*/ 2147483647 h 16"/>
                <a:gd name="T2" fmla="*/ 0 w 34"/>
                <a:gd name="T3" fmla="*/ 2147483647 h 16"/>
                <a:gd name="T4" fmla="*/ 2147483647 w 34"/>
                <a:gd name="T5" fmla="*/ 2147483647 h 16"/>
                <a:gd name="T6" fmla="*/ 2147483647 w 34"/>
                <a:gd name="T7" fmla="*/ 0 h 16"/>
                <a:gd name="T8" fmla="*/ 2147483647 w 34"/>
                <a:gd name="T9" fmla="*/ 0 h 16"/>
                <a:gd name="T10" fmla="*/ 2147483647 w 34"/>
                <a:gd name="T11" fmla="*/ 2147483647 h 16"/>
                <a:gd name="T12" fmla="*/ 0 w 34"/>
                <a:gd name="T13" fmla="*/ 2147483647 h 16"/>
                <a:gd name="T14" fmla="*/ 0 60000 65536"/>
                <a:gd name="T15" fmla="*/ 0 60000 65536"/>
                <a:gd name="T16" fmla="*/ 0 60000 65536"/>
                <a:gd name="T17" fmla="*/ 0 60000 65536"/>
                <a:gd name="T18" fmla="*/ 0 60000 65536"/>
                <a:gd name="T19" fmla="*/ 0 60000 65536"/>
                <a:gd name="T20" fmla="*/ 0 60000 65536"/>
                <a:gd name="T21" fmla="*/ 0 w 34"/>
                <a:gd name="T22" fmla="*/ 0 h 16"/>
                <a:gd name="T23" fmla="*/ 34 w 34"/>
                <a:gd name="T24" fmla="*/ 16 h 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16">
                  <a:moveTo>
                    <a:pt x="0" y="16"/>
                  </a:moveTo>
                  <a:lnTo>
                    <a:pt x="0" y="16"/>
                  </a:lnTo>
                  <a:lnTo>
                    <a:pt x="34" y="16"/>
                  </a:lnTo>
                  <a:lnTo>
                    <a:pt x="34" y="0"/>
                  </a:lnTo>
                  <a:lnTo>
                    <a:pt x="17" y="0"/>
                  </a:lnTo>
                  <a:lnTo>
                    <a:pt x="17" y="16"/>
                  </a:lnTo>
                  <a:lnTo>
                    <a:pt x="0" y="1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1" name="Freeform 51"/>
            <p:cNvSpPr>
              <a:spLocks/>
            </p:cNvSpPr>
            <p:nvPr>
              <p:custDataLst>
                <p:tags r:id="rId42"/>
              </p:custDataLst>
            </p:nvPr>
          </p:nvSpPr>
          <p:spPr bwMode="auto">
            <a:xfrm>
              <a:off x="613" y="1301"/>
              <a:ext cx="955" cy="724"/>
            </a:xfrm>
            <a:custGeom>
              <a:avLst/>
              <a:gdLst>
                <a:gd name="T0" fmla="*/ 2147483647 w 2338"/>
                <a:gd name="T1" fmla="*/ 2147483647 h 1478"/>
                <a:gd name="T2" fmla="*/ 2147483647 w 2338"/>
                <a:gd name="T3" fmla="*/ 2147483647 h 1478"/>
                <a:gd name="T4" fmla="*/ 2147483647 w 2338"/>
                <a:gd name="T5" fmla="*/ 2147483647 h 1478"/>
                <a:gd name="T6" fmla="*/ 2147483647 w 2338"/>
                <a:gd name="T7" fmla="*/ 2147483647 h 1478"/>
                <a:gd name="T8" fmla="*/ 2147483647 w 2338"/>
                <a:gd name="T9" fmla="*/ 2147483647 h 1478"/>
                <a:gd name="T10" fmla="*/ 2147483647 w 2338"/>
                <a:gd name="T11" fmla="*/ 2147483647 h 1478"/>
                <a:gd name="T12" fmla="*/ 2147483647 w 2338"/>
                <a:gd name="T13" fmla="*/ 2147483647 h 1478"/>
                <a:gd name="T14" fmla="*/ 2147483647 w 2338"/>
                <a:gd name="T15" fmla="*/ 2147483647 h 1478"/>
                <a:gd name="T16" fmla="*/ 2147483647 w 2338"/>
                <a:gd name="T17" fmla="*/ 2147483647 h 1478"/>
                <a:gd name="T18" fmla="*/ 2147483647 w 2338"/>
                <a:gd name="T19" fmla="*/ 2147483647 h 1478"/>
                <a:gd name="T20" fmla="*/ 2147483647 w 2338"/>
                <a:gd name="T21" fmla="*/ 2147483647 h 1478"/>
                <a:gd name="T22" fmla="*/ 0 w 2338"/>
                <a:gd name="T23" fmla="*/ 2147483647 h 1478"/>
                <a:gd name="T24" fmla="*/ 2147483647 w 2338"/>
                <a:gd name="T25" fmla="*/ 2147483647 h 1478"/>
                <a:gd name="T26" fmla="*/ 2147483647 w 2338"/>
                <a:gd name="T27" fmla="*/ 2147483647 h 1478"/>
                <a:gd name="T28" fmla="*/ 2147483647 w 2338"/>
                <a:gd name="T29" fmla="*/ 2147483647 h 1478"/>
                <a:gd name="T30" fmla="*/ 2147483647 w 2338"/>
                <a:gd name="T31" fmla="*/ 2147483647 h 1478"/>
                <a:gd name="T32" fmla="*/ 2147483647 w 2338"/>
                <a:gd name="T33" fmla="*/ 2147483647 h 1478"/>
                <a:gd name="T34" fmla="*/ 2147483647 w 2338"/>
                <a:gd name="T35" fmla="*/ 2147483647 h 1478"/>
                <a:gd name="T36" fmla="*/ 2147483647 w 2338"/>
                <a:gd name="T37" fmla="*/ 2147483647 h 1478"/>
                <a:gd name="T38" fmla="*/ 2147483647 w 2338"/>
                <a:gd name="T39" fmla="*/ 2147483647 h 1478"/>
                <a:gd name="T40" fmla="*/ 2147483647 w 2338"/>
                <a:gd name="T41" fmla="*/ 2147483647 h 1478"/>
                <a:gd name="T42" fmla="*/ 2147483647 w 2338"/>
                <a:gd name="T43" fmla="*/ 2147483647 h 1478"/>
                <a:gd name="T44" fmla="*/ 2147483647 w 2338"/>
                <a:gd name="T45" fmla="*/ 2147483647 h 1478"/>
                <a:gd name="T46" fmla="*/ 2147483647 w 2338"/>
                <a:gd name="T47" fmla="*/ 2147483647 h 1478"/>
                <a:gd name="T48" fmla="*/ 2147483647 w 2338"/>
                <a:gd name="T49" fmla="*/ 2147483647 h 1478"/>
                <a:gd name="T50" fmla="*/ 2147483647 w 2338"/>
                <a:gd name="T51" fmla="*/ 0 h 1478"/>
                <a:gd name="T52" fmla="*/ 2147483647 w 2338"/>
                <a:gd name="T53" fmla="*/ 2147483647 h 1478"/>
                <a:gd name="T54" fmla="*/ 2147483647 w 2338"/>
                <a:gd name="T55" fmla="*/ 2147483647 h 1478"/>
                <a:gd name="T56" fmla="*/ 2147483647 w 2338"/>
                <a:gd name="T57" fmla="*/ 2147483647 h 1478"/>
                <a:gd name="T58" fmla="*/ 2147483647 w 2338"/>
                <a:gd name="T59" fmla="*/ 2147483647 h 1478"/>
                <a:gd name="T60" fmla="*/ 2147483647 w 2338"/>
                <a:gd name="T61" fmla="*/ 2147483647 h 1478"/>
                <a:gd name="T62" fmla="*/ 2147483647 w 2338"/>
                <a:gd name="T63" fmla="*/ 2147483647 h 1478"/>
                <a:gd name="T64" fmla="*/ 2147483647 w 2338"/>
                <a:gd name="T65" fmla="*/ 2147483647 h 1478"/>
                <a:gd name="T66" fmla="*/ 2147483647 w 2338"/>
                <a:gd name="T67" fmla="*/ 2147483647 h 1478"/>
                <a:gd name="T68" fmla="*/ 2147483647 w 2338"/>
                <a:gd name="T69" fmla="*/ 2147483647 h 1478"/>
                <a:gd name="T70" fmla="*/ 2147483647 w 2338"/>
                <a:gd name="T71" fmla="*/ 2147483647 h 1478"/>
                <a:gd name="T72" fmla="*/ 2147483647 w 2338"/>
                <a:gd name="T73" fmla="*/ 2147483647 h 1478"/>
                <a:gd name="T74" fmla="*/ 2147483647 w 2338"/>
                <a:gd name="T75" fmla="*/ 2147483647 h 1478"/>
                <a:gd name="T76" fmla="*/ 2147483647 w 2338"/>
                <a:gd name="T77" fmla="*/ 2147483647 h 1478"/>
                <a:gd name="T78" fmla="*/ 2147483647 w 2338"/>
                <a:gd name="T79" fmla="*/ 2147483647 h 1478"/>
                <a:gd name="T80" fmla="*/ 2147483647 w 2338"/>
                <a:gd name="T81" fmla="*/ 2147483647 h 1478"/>
                <a:gd name="T82" fmla="*/ 2147483647 w 2338"/>
                <a:gd name="T83" fmla="*/ 2147483647 h 1478"/>
                <a:gd name="T84" fmla="*/ 2147483647 w 2338"/>
                <a:gd name="T85" fmla="*/ 2147483647 h 1478"/>
                <a:gd name="T86" fmla="*/ 2147483647 w 2338"/>
                <a:gd name="T87" fmla="*/ 2147483647 h 1478"/>
                <a:gd name="T88" fmla="*/ 2147483647 w 2338"/>
                <a:gd name="T89" fmla="*/ 2147483647 h 1478"/>
                <a:gd name="T90" fmla="*/ 2147483647 w 2338"/>
                <a:gd name="T91" fmla="*/ 2147483647 h 1478"/>
                <a:gd name="T92" fmla="*/ 2147483647 w 2338"/>
                <a:gd name="T93" fmla="*/ 2147483647 h 1478"/>
                <a:gd name="T94" fmla="*/ 2147483647 w 2338"/>
                <a:gd name="T95" fmla="*/ 2147483647 h 1478"/>
                <a:gd name="T96" fmla="*/ 2147483647 w 2338"/>
                <a:gd name="T97" fmla="*/ 2147483647 h 1478"/>
                <a:gd name="T98" fmla="*/ 2147483647 w 2338"/>
                <a:gd name="T99" fmla="*/ 2147483647 h 1478"/>
                <a:gd name="T100" fmla="*/ 2147483647 w 2338"/>
                <a:gd name="T101" fmla="*/ 2147483647 h 1478"/>
                <a:gd name="T102" fmla="*/ 2147483647 w 2338"/>
                <a:gd name="T103" fmla="*/ 2147483647 h 1478"/>
                <a:gd name="T104" fmla="*/ 2147483647 w 2338"/>
                <a:gd name="T105" fmla="*/ 2147483647 h 1478"/>
                <a:gd name="T106" fmla="*/ 2147483647 w 2338"/>
                <a:gd name="T107" fmla="*/ 2147483647 h 1478"/>
                <a:gd name="T108" fmla="*/ 2147483647 w 2338"/>
                <a:gd name="T109" fmla="*/ 2147483647 h 1478"/>
                <a:gd name="T110" fmla="*/ 2147483647 w 2338"/>
                <a:gd name="T111" fmla="*/ 2147483647 h 1478"/>
                <a:gd name="T112" fmla="*/ 2147483647 w 2338"/>
                <a:gd name="T113" fmla="*/ 2147483647 h 1478"/>
                <a:gd name="T114" fmla="*/ 2147483647 w 2338"/>
                <a:gd name="T115" fmla="*/ 2147483647 h 1478"/>
                <a:gd name="T116" fmla="*/ 2147483647 w 2338"/>
                <a:gd name="T117" fmla="*/ 2147483647 h 1478"/>
                <a:gd name="T118" fmla="*/ 2147483647 w 2338"/>
                <a:gd name="T119" fmla="*/ 2147483647 h 1478"/>
                <a:gd name="T120" fmla="*/ 2147483647 w 2338"/>
                <a:gd name="T121" fmla="*/ 2147483647 h 14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38"/>
                <a:gd name="T184" fmla="*/ 0 h 1478"/>
                <a:gd name="T185" fmla="*/ 2338 w 2338"/>
                <a:gd name="T186" fmla="*/ 1478 h 14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38" h="1478">
                  <a:moveTo>
                    <a:pt x="1682" y="1415"/>
                  </a:moveTo>
                  <a:lnTo>
                    <a:pt x="1682" y="1415"/>
                  </a:lnTo>
                  <a:lnTo>
                    <a:pt x="1697" y="1415"/>
                  </a:lnTo>
                  <a:lnTo>
                    <a:pt x="1697" y="1430"/>
                  </a:lnTo>
                  <a:lnTo>
                    <a:pt x="1628" y="1447"/>
                  </a:lnTo>
                  <a:lnTo>
                    <a:pt x="1611" y="1463"/>
                  </a:lnTo>
                  <a:lnTo>
                    <a:pt x="1576" y="1478"/>
                  </a:lnTo>
                  <a:lnTo>
                    <a:pt x="1611" y="1430"/>
                  </a:lnTo>
                  <a:lnTo>
                    <a:pt x="1594" y="1430"/>
                  </a:lnTo>
                  <a:lnTo>
                    <a:pt x="1628" y="1415"/>
                  </a:lnTo>
                  <a:lnTo>
                    <a:pt x="1628" y="1351"/>
                  </a:lnTo>
                  <a:lnTo>
                    <a:pt x="1663" y="1382"/>
                  </a:lnTo>
                  <a:lnTo>
                    <a:pt x="1682" y="1367"/>
                  </a:lnTo>
                  <a:lnTo>
                    <a:pt x="1645" y="1334"/>
                  </a:lnTo>
                  <a:lnTo>
                    <a:pt x="1559" y="1319"/>
                  </a:lnTo>
                  <a:lnTo>
                    <a:pt x="1542" y="1303"/>
                  </a:lnTo>
                  <a:lnTo>
                    <a:pt x="1525" y="1255"/>
                  </a:lnTo>
                  <a:lnTo>
                    <a:pt x="1507" y="1255"/>
                  </a:lnTo>
                  <a:lnTo>
                    <a:pt x="1490" y="1223"/>
                  </a:lnTo>
                  <a:lnTo>
                    <a:pt x="1455" y="1207"/>
                  </a:lnTo>
                  <a:lnTo>
                    <a:pt x="1404" y="1255"/>
                  </a:lnTo>
                  <a:lnTo>
                    <a:pt x="1352" y="1255"/>
                  </a:lnTo>
                  <a:lnTo>
                    <a:pt x="1317" y="1223"/>
                  </a:lnTo>
                  <a:lnTo>
                    <a:pt x="1281" y="1223"/>
                  </a:lnTo>
                  <a:lnTo>
                    <a:pt x="1265" y="1190"/>
                  </a:lnTo>
                  <a:lnTo>
                    <a:pt x="1248" y="1207"/>
                  </a:lnTo>
                  <a:lnTo>
                    <a:pt x="501" y="1207"/>
                  </a:lnTo>
                  <a:lnTo>
                    <a:pt x="486" y="1207"/>
                  </a:lnTo>
                  <a:lnTo>
                    <a:pt x="486" y="1190"/>
                  </a:lnTo>
                  <a:lnTo>
                    <a:pt x="467" y="1190"/>
                  </a:lnTo>
                  <a:lnTo>
                    <a:pt x="415" y="1159"/>
                  </a:lnTo>
                  <a:lnTo>
                    <a:pt x="363" y="1127"/>
                  </a:lnTo>
                  <a:lnTo>
                    <a:pt x="346" y="1079"/>
                  </a:lnTo>
                  <a:lnTo>
                    <a:pt x="328" y="1063"/>
                  </a:lnTo>
                  <a:lnTo>
                    <a:pt x="277" y="1015"/>
                  </a:lnTo>
                  <a:lnTo>
                    <a:pt x="294" y="998"/>
                  </a:lnTo>
                  <a:lnTo>
                    <a:pt x="294" y="968"/>
                  </a:lnTo>
                  <a:lnTo>
                    <a:pt x="294" y="920"/>
                  </a:lnTo>
                  <a:lnTo>
                    <a:pt x="242" y="887"/>
                  </a:lnTo>
                  <a:lnTo>
                    <a:pt x="188" y="791"/>
                  </a:lnTo>
                  <a:lnTo>
                    <a:pt x="173" y="791"/>
                  </a:lnTo>
                  <a:lnTo>
                    <a:pt x="156" y="743"/>
                  </a:lnTo>
                  <a:lnTo>
                    <a:pt x="121" y="758"/>
                  </a:lnTo>
                  <a:lnTo>
                    <a:pt x="104" y="776"/>
                  </a:lnTo>
                  <a:lnTo>
                    <a:pt x="52" y="728"/>
                  </a:lnTo>
                  <a:lnTo>
                    <a:pt x="52" y="710"/>
                  </a:lnTo>
                  <a:lnTo>
                    <a:pt x="0" y="728"/>
                  </a:lnTo>
                  <a:lnTo>
                    <a:pt x="0" y="710"/>
                  </a:lnTo>
                  <a:lnTo>
                    <a:pt x="0" y="152"/>
                  </a:lnTo>
                  <a:lnTo>
                    <a:pt x="33" y="152"/>
                  </a:lnTo>
                  <a:lnTo>
                    <a:pt x="137" y="215"/>
                  </a:lnTo>
                  <a:lnTo>
                    <a:pt x="137" y="183"/>
                  </a:lnTo>
                  <a:lnTo>
                    <a:pt x="156" y="167"/>
                  </a:lnTo>
                  <a:lnTo>
                    <a:pt x="188" y="152"/>
                  </a:lnTo>
                  <a:lnTo>
                    <a:pt x="208" y="167"/>
                  </a:lnTo>
                  <a:lnTo>
                    <a:pt x="311" y="104"/>
                  </a:lnTo>
                  <a:lnTo>
                    <a:pt x="311" y="135"/>
                  </a:lnTo>
                  <a:lnTo>
                    <a:pt x="346" y="135"/>
                  </a:lnTo>
                  <a:lnTo>
                    <a:pt x="363" y="87"/>
                  </a:lnTo>
                  <a:lnTo>
                    <a:pt x="398" y="119"/>
                  </a:lnTo>
                  <a:lnTo>
                    <a:pt x="398" y="152"/>
                  </a:lnTo>
                  <a:lnTo>
                    <a:pt x="434" y="167"/>
                  </a:lnTo>
                  <a:lnTo>
                    <a:pt x="449" y="135"/>
                  </a:lnTo>
                  <a:lnTo>
                    <a:pt x="449" y="167"/>
                  </a:lnTo>
                  <a:lnTo>
                    <a:pt x="486" y="167"/>
                  </a:lnTo>
                  <a:lnTo>
                    <a:pt x="486" y="135"/>
                  </a:lnTo>
                  <a:lnTo>
                    <a:pt x="538" y="135"/>
                  </a:lnTo>
                  <a:lnTo>
                    <a:pt x="570" y="167"/>
                  </a:lnTo>
                  <a:lnTo>
                    <a:pt x="605" y="183"/>
                  </a:lnTo>
                  <a:lnTo>
                    <a:pt x="641" y="200"/>
                  </a:lnTo>
                  <a:lnTo>
                    <a:pt x="676" y="200"/>
                  </a:lnTo>
                  <a:lnTo>
                    <a:pt x="728" y="215"/>
                  </a:lnTo>
                  <a:lnTo>
                    <a:pt x="728" y="248"/>
                  </a:lnTo>
                  <a:lnTo>
                    <a:pt x="709" y="263"/>
                  </a:lnTo>
                  <a:lnTo>
                    <a:pt x="709" y="279"/>
                  </a:lnTo>
                  <a:lnTo>
                    <a:pt x="760" y="296"/>
                  </a:lnTo>
                  <a:lnTo>
                    <a:pt x="849" y="263"/>
                  </a:lnTo>
                  <a:lnTo>
                    <a:pt x="901" y="296"/>
                  </a:lnTo>
                  <a:lnTo>
                    <a:pt x="901" y="263"/>
                  </a:lnTo>
                  <a:lnTo>
                    <a:pt x="883" y="248"/>
                  </a:lnTo>
                  <a:lnTo>
                    <a:pt x="901" y="231"/>
                  </a:lnTo>
                  <a:lnTo>
                    <a:pt x="970" y="200"/>
                  </a:lnTo>
                  <a:lnTo>
                    <a:pt x="987" y="248"/>
                  </a:lnTo>
                  <a:lnTo>
                    <a:pt x="1073" y="279"/>
                  </a:lnTo>
                  <a:lnTo>
                    <a:pt x="1125" y="296"/>
                  </a:lnTo>
                  <a:lnTo>
                    <a:pt x="1162" y="296"/>
                  </a:lnTo>
                  <a:lnTo>
                    <a:pt x="1162" y="248"/>
                  </a:lnTo>
                  <a:lnTo>
                    <a:pt x="1177" y="231"/>
                  </a:lnTo>
                  <a:lnTo>
                    <a:pt x="1125" y="200"/>
                  </a:lnTo>
                  <a:lnTo>
                    <a:pt x="1162" y="183"/>
                  </a:lnTo>
                  <a:lnTo>
                    <a:pt x="1177" y="135"/>
                  </a:lnTo>
                  <a:lnTo>
                    <a:pt x="1214" y="183"/>
                  </a:lnTo>
                  <a:lnTo>
                    <a:pt x="1248" y="215"/>
                  </a:lnTo>
                  <a:lnTo>
                    <a:pt x="1214" y="248"/>
                  </a:lnTo>
                  <a:lnTo>
                    <a:pt x="1214" y="279"/>
                  </a:lnTo>
                  <a:lnTo>
                    <a:pt x="1229" y="296"/>
                  </a:lnTo>
                  <a:lnTo>
                    <a:pt x="1248" y="263"/>
                  </a:lnTo>
                  <a:lnTo>
                    <a:pt x="1281" y="231"/>
                  </a:lnTo>
                  <a:lnTo>
                    <a:pt x="1265" y="200"/>
                  </a:lnTo>
                  <a:lnTo>
                    <a:pt x="1281" y="167"/>
                  </a:lnTo>
                  <a:lnTo>
                    <a:pt x="1248" y="135"/>
                  </a:lnTo>
                  <a:lnTo>
                    <a:pt x="1214" y="104"/>
                  </a:lnTo>
                  <a:lnTo>
                    <a:pt x="1229" y="8"/>
                  </a:lnTo>
                  <a:lnTo>
                    <a:pt x="1283" y="0"/>
                  </a:lnTo>
                  <a:lnTo>
                    <a:pt x="1352" y="119"/>
                  </a:lnTo>
                  <a:lnTo>
                    <a:pt x="1333" y="152"/>
                  </a:lnTo>
                  <a:lnTo>
                    <a:pt x="1352" y="167"/>
                  </a:lnTo>
                  <a:lnTo>
                    <a:pt x="1404" y="231"/>
                  </a:lnTo>
                  <a:lnTo>
                    <a:pt x="1421" y="183"/>
                  </a:lnTo>
                  <a:lnTo>
                    <a:pt x="1455" y="215"/>
                  </a:lnTo>
                  <a:lnTo>
                    <a:pt x="1436" y="279"/>
                  </a:lnTo>
                  <a:lnTo>
                    <a:pt x="1473" y="311"/>
                  </a:lnTo>
                  <a:lnTo>
                    <a:pt x="1490" y="311"/>
                  </a:lnTo>
                  <a:lnTo>
                    <a:pt x="1490" y="279"/>
                  </a:lnTo>
                  <a:lnTo>
                    <a:pt x="1525" y="263"/>
                  </a:lnTo>
                  <a:lnTo>
                    <a:pt x="1525" y="135"/>
                  </a:lnTo>
                  <a:lnTo>
                    <a:pt x="1559" y="135"/>
                  </a:lnTo>
                  <a:lnTo>
                    <a:pt x="1594" y="152"/>
                  </a:lnTo>
                  <a:lnTo>
                    <a:pt x="1594" y="183"/>
                  </a:lnTo>
                  <a:lnTo>
                    <a:pt x="1628" y="183"/>
                  </a:lnTo>
                  <a:lnTo>
                    <a:pt x="1628" y="231"/>
                  </a:lnTo>
                  <a:lnTo>
                    <a:pt x="1594" y="248"/>
                  </a:lnTo>
                  <a:lnTo>
                    <a:pt x="1594" y="279"/>
                  </a:lnTo>
                  <a:lnTo>
                    <a:pt x="1628" y="296"/>
                  </a:lnTo>
                  <a:lnTo>
                    <a:pt x="1628" y="327"/>
                  </a:lnTo>
                  <a:lnTo>
                    <a:pt x="1559" y="392"/>
                  </a:lnTo>
                  <a:lnTo>
                    <a:pt x="1525" y="375"/>
                  </a:lnTo>
                  <a:lnTo>
                    <a:pt x="1525" y="359"/>
                  </a:lnTo>
                  <a:lnTo>
                    <a:pt x="1490" y="359"/>
                  </a:lnTo>
                  <a:lnTo>
                    <a:pt x="1507" y="392"/>
                  </a:lnTo>
                  <a:lnTo>
                    <a:pt x="1473" y="423"/>
                  </a:lnTo>
                  <a:lnTo>
                    <a:pt x="1473" y="455"/>
                  </a:lnTo>
                  <a:lnTo>
                    <a:pt x="1436" y="518"/>
                  </a:lnTo>
                  <a:lnTo>
                    <a:pt x="1404" y="518"/>
                  </a:lnTo>
                  <a:lnTo>
                    <a:pt x="1369" y="551"/>
                  </a:lnTo>
                  <a:lnTo>
                    <a:pt x="1384" y="584"/>
                  </a:lnTo>
                  <a:lnTo>
                    <a:pt x="1333" y="599"/>
                  </a:lnTo>
                  <a:lnTo>
                    <a:pt x="1333" y="632"/>
                  </a:lnTo>
                  <a:lnTo>
                    <a:pt x="1317" y="632"/>
                  </a:lnTo>
                  <a:lnTo>
                    <a:pt x="1300" y="647"/>
                  </a:lnTo>
                  <a:lnTo>
                    <a:pt x="1265" y="728"/>
                  </a:lnTo>
                  <a:lnTo>
                    <a:pt x="1265" y="776"/>
                  </a:lnTo>
                  <a:lnTo>
                    <a:pt x="1281" y="791"/>
                  </a:lnTo>
                  <a:lnTo>
                    <a:pt x="1317" y="791"/>
                  </a:lnTo>
                  <a:lnTo>
                    <a:pt x="1333" y="887"/>
                  </a:lnTo>
                  <a:lnTo>
                    <a:pt x="1369" y="872"/>
                  </a:lnTo>
                  <a:lnTo>
                    <a:pt x="1421" y="887"/>
                  </a:lnTo>
                  <a:lnTo>
                    <a:pt x="1455" y="920"/>
                  </a:lnTo>
                  <a:lnTo>
                    <a:pt x="1525" y="950"/>
                  </a:lnTo>
                  <a:lnTo>
                    <a:pt x="1594" y="950"/>
                  </a:lnTo>
                  <a:lnTo>
                    <a:pt x="1611" y="968"/>
                  </a:lnTo>
                  <a:lnTo>
                    <a:pt x="1611" y="1063"/>
                  </a:lnTo>
                  <a:lnTo>
                    <a:pt x="1682" y="1127"/>
                  </a:lnTo>
                  <a:lnTo>
                    <a:pt x="1715" y="1094"/>
                  </a:lnTo>
                  <a:lnTo>
                    <a:pt x="1682" y="983"/>
                  </a:lnTo>
                  <a:lnTo>
                    <a:pt x="1715" y="968"/>
                  </a:lnTo>
                  <a:lnTo>
                    <a:pt x="1749" y="920"/>
                  </a:lnTo>
                  <a:lnTo>
                    <a:pt x="1734" y="824"/>
                  </a:lnTo>
                  <a:lnTo>
                    <a:pt x="1697" y="791"/>
                  </a:lnTo>
                  <a:lnTo>
                    <a:pt x="1715" y="776"/>
                  </a:lnTo>
                  <a:lnTo>
                    <a:pt x="1734" y="776"/>
                  </a:lnTo>
                  <a:lnTo>
                    <a:pt x="1734" y="758"/>
                  </a:lnTo>
                  <a:lnTo>
                    <a:pt x="1734" y="710"/>
                  </a:lnTo>
                  <a:lnTo>
                    <a:pt x="1715" y="695"/>
                  </a:lnTo>
                  <a:lnTo>
                    <a:pt x="1734" y="647"/>
                  </a:lnTo>
                  <a:lnTo>
                    <a:pt x="1715" y="632"/>
                  </a:lnTo>
                  <a:lnTo>
                    <a:pt x="1715" y="614"/>
                  </a:lnTo>
                  <a:lnTo>
                    <a:pt x="1734" y="599"/>
                  </a:lnTo>
                  <a:lnTo>
                    <a:pt x="1786" y="614"/>
                  </a:lnTo>
                  <a:lnTo>
                    <a:pt x="1837" y="599"/>
                  </a:lnTo>
                  <a:lnTo>
                    <a:pt x="1905" y="647"/>
                  </a:lnTo>
                  <a:lnTo>
                    <a:pt x="1889" y="662"/>
                  </a:lnTo>
                  <a:lnTo>
                    <a:pt x="1905" y="680"/>
                  </a:lnTo>
                  <a:lnTo>
                    <a:pt x="1956" y="680"/>
                  </a:lnTo>
                  <a:lnTo>
                    <a:pt x="1956" y="776"/>
                  </a:lnTo>
                  <a:lnTo>
                    <a:pt x="2008" y="824"/>
                  </a:lnTo>
                  <a:lnTo>
                    <a:pt x="2027" y="806"/>
                  </a:lnTo>
                  <a:lnTo>
                    <a:pt x="2060" y="776"/>
                  </a:lnTo>
                  <a:lnTo>
                    <a:pt x="2079" y="758"/>
                  </a:lnTo>
                  <a:lnTo>
                    <a:pt x="2060" y="743"/>
                  </a:lnTo>
                  <a:lnTo>
                    <a:pt x="2079" y="710"/>
                  </a:lnTo>
                  <a:lnTo>
                    <a:pt x="2183" y="872"/>
                  </a:lnTo>
                  <a:lnTo>
                    <a:pt x="2166" y="887"/>
                  </a:lnTo>
                  <a:lnTo>
                    <a:pt x="2166" y="920"/>
                  </a:lnTo>
                  <a:lnTo>
                    <a:pt x="2200" y="935"/>
                  </a:lnTo>
                  <a:lnTo>
                    <a:pt x="2200" y="950"/>
                  </a:lnTo>
                  <a:lnTo>
                    <a:pt x="2235" y="968"/>
                  </a:lnTo>
                  <a:lnTo>
                    <a:pt x="2252" y="968"/>
                  </a:lnTo>
                  <a:lnTo>
                    <a:pt x="2287" y="983"/>
                  </a:lnTo>
                  <a:lnTo>
                    <a:pt x="2252" y="998"/>
                  </a:lnTo>
                  <a:lnTo>
                    <a:pt x="2287" y="998"/>
                  </a:lnTo>
                  <a:lnTo>
                    <a:pt x="2287" y="1031"/>
                  </a:lnTo>
                  <a:lnTo>
                    <a:pt x="2306" y="1031"/>
                  </a:lnTo>
                  <a:lnTo>
                    <a:pt x="2321" y="1046"/>
                  </a:lnTo>
                  <a:lnTo>
                    <a:pt x="2321" y="1063"/>
                  </a:lnTo>
                  <a:lnTo>
                    <a:pt x="2338" y="1094"/>
                  </a:lnTo>
                  <a:lnTo>
                    <a:pt x="2306" y="1111"/>
                  </a:lnTo>
                  <a:lnTo>
                    <a:pt x="2252" y="1127"/>
                  </a:lnTo>
                  <a:lnTo>
                    <a:pt x="2218" y="1175"/>
                  </a:lnTo>
                  <a:lnTo>
                    <a:pt x="2166" y="1175"/>
                  </a:lnTo>
                  <a:lnTo>
                    <a:pt x="2114" y="1159"/>
                  </a:lnTo>
                  <a:lnTo>
                    <a:pt x="2027" y="1175"/>
                  </a:lnTo>
                  <a:lnTo>
                    <a:pt x="2008" y="1207"/>
                  </a:lnTo>
                  <a:lnTo>
                    <a:pt x="1993" y="1207"/>
                  </a:lnTo>
                  <a:lnTo>
                    <a:pt x="1956" y="1223"/>
                  </a:lnTo>
                  <a:lnTo>
                    <a:pt x="1905" y="1286"/>
                  </a:lnTo>
                  <a:lnTo>
                    <a:pt x="1924" y="1286"/>
                  </a:lnTo>
                  <a:lnTo>
                    <a:pt x="1976" y="1238"/>
                  </a:lnTo>
                  <a:lnTo>
                    <a:pt x="2027" y="1207"/>
                  </a:lnTo>
                  <a:lnTo>
                    <a:pt x="2079" y="1207"/>
                  </a:lnTo>
                  <a:lnTo>
                    <a:pt x="2097" y="1207"/>
                  </a:lnTo>
                  <a:lnTo>
                    <a:pt x="2097" y="1238"/>
                  </a:lnTo>
                  <a:lnTo>
                    <a:pt x="2060" y="1255"/>
                  </a:lnTo>
                  <a:lnTo>
                    <a:pt x="2045" y="1255"/>
                  </a:lnTo>
                  <a:lnTo>
                    <a:pt x="2060" y="1271"/>
                  </a:lnTo>
                  <a:lnTo>
                    <a:pt x="2079" y="1255"/>
                  </a:lnTo>
                  <a:lnTo>
                    <a:pt x="2079" y="1303"/>
                  </a:lnTo>
                  <a:lnTo>
                    <a:pt x="2097" y="1319"/>
                  </a:lnTo>
                  <a:lnTo>
                    <a:pt x="2131" y="1334"/>
                  </a:lnTo>
                  <a:lnTo>
                    <a:pt x="2166" y="1334"/>
                  </a:lnTo>
                  <a:lnTo>
                    <a:pt x="2166" y="1319"/>
                  </a:lnTo>
                  <a:lnTo>
                    <a:pt x="2200" y="1286"/>
                  </a:lnTo>
                  <a:lnTo>
                    <a:pt x="2200" y="1319"/>
                  </a:lnTo>
                  <a:lnTo>
                    <a:pt x="2218" y="1319"/>
                  </a:lnTo>
                  <a:lnTo>
                    <a:pt x="2183" y="1334"/>
                  </a:lnTo>
                  <a:lnTo>
                    <a:pt x="2183" y="1351"/>
                  </a:lnTo>
                  <a:lnTo>
                    <a:pt x="2097" y="1382"/>
                  </a:lnTo>
                  <a:lnTo>
                    <a:pt x="2060" y="1415"/>
                  </a:lnTo>
                  <a:lnTo>
                    <a:pt x="2045" y="1382"/>
                  </a:lnTo>
                  <a:lnTo>
                    <a:pt x="2097" y="1351"/>
                  </a:lnTo>
                  <a:lnTo>
                    <a:pt x="2079" y="1351"/>
                  </a:lnTo>
                  <a:lnTo>
                    <a:pt x="2079" y="1334"/>
                  </a:lnTo>
                  <a:lnTo>
                    <a:pt x="2045" y="1351"/>
                  </a:lnTo>
                  <a:lnTo>
                    <a:pt x="2027" y="1351"/>
                  </a:lnTo>
                  <a:lnTo>
                    <a:pt x="2008" y="1334"/>
                  </a:lnTo>
                  <a:lnTo>
                    <a:pt x="1993" y="1286"/>
                  </a:lnTo>
                  <a:lnTo>
                    <a:pt x="1993" y="1271"/>
                  </a:lnTo>
                  <a:lnTo>
                    <a:pt x="1976" y="1286"/>
                  </a:lnTo>
                  <a:lnTo>
                    <a:pt x="1956" y="1271"/>
                  </a:lnTo>
                  <a:lnTo>
                    <a:pt x="1924" y="1351"/>
                  </a:lnTo>
                  <a:lnTo>
                    <a:pt x="1889" y="1367"/>
                  </a:lnTo>
                  <a:lnTo>
                    <a:pt x="1801" y="1367"/>
                  </a:lnTo>
                  <a:lnTo>
                    <a:pt x="1766" y="1382"/>
                  </a:lnTo>
                  <a:lnTo>
                    <a:pt x="1749" y="1399"/>
                  </a:lnTo>
                  <a:lnTo>
                    <a:pt x="1682" y="1415"/>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2" name="Freeform 52"/>
            <p:cNvSpPr>
              <a:spLocks/>
            </p:cNvSpPr>
            <p:nvPr>
              <p:custDataLst>
                <p:tags r:id="rId43"/>
              </p:custDataLst>
            </p:nvPr>
          </p:nvSpPr>
          <p:spPr bwMode="auto">
            <a:xfrm>
              <a:off x="1384" y="2339"/>
              <a:ext cx="42" cy="31"/>
            </a:xfrm>
            <a:custGeom>
              <a:avLst/>
              <a:gdLst>
                <a:gd name="T0" fmla="*/ 0 w 104"/>
                <a:gd name="T1" fmla="*/ 2147483647 h 63"/>
                <a:gd name="T2" fmla="*/ 0 w 104"/>
                <a:gd name="T3" fmla="*/ 2147483647 h 63"/>
                <a:gd name="T4" fmla="*/ 0 w 104"/>
                <a:gd name="T5" fmla="*/ 0 h 63"/>
                <a:gd name="T6" fmla="*/ 2147483647 w 104"/>
                <a:gd name="T7" fmla="*/ 0 h 63"/>
                <a:gd name="T8" fmla="*/ 2147483647 w 104"/>
                <a:gd name="T9" fmla="*/ 2147483647 h 63"/>
                <a:gd name="T10" fmla="*/ 2147483647 w 104"/>
                <a:gd name="T11" fmla="*/ 2147483647 h 63"/>
                <a:gd name="T12" fmla="*/ 2147483647 w 104"/>
                <a:gd name="T13" fmla="*/ 2147483647 h 63"/>
                <a:gd name="T14" fmla="*/ 2147483647 w 104"/>
                <a:gd name="T15" fmla="*/ 2147483647 h 63"/>
                <a:gd name="T16" fmla="*/ 2147483647 w 104"/>
                <a:gd name="T17" fmla="*/ 2147483647 h 63"/>
                <a:gd name="T18" fmla="*/ 2147483647 w 104"/>
                <a:gd name="T19" fmla="*/ 2147483647 h 63"/>
                <a:gd name="T20" fmla="*/ 2147483647 w 104"/>
                <a:gd name="T21" fmla="*/ 2147483647 h 63"/>
                <a:gd name="T22" fmla="*/ 2147483647 w 104"/>
                <a:gd name="T23" fmla="*/ 2147483647 h 63"/>
                <a:gd name="T24" fmla="*/ 2147483647 w 104"/>
                <a:gd name="T25" fmla="*/ 2147483647 h 63"/>
                <a:gd name="T26" fmla="*/ 0 w 104"/>
                <a:gd name="T27" fmla="*/ 2147483647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
                <a:gd name="T43" fmla="*/ 0 h 63"/>
                <a:gd name="T44" fmla="*/ 104 w 104"/>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 h="63">
                  <a:moveTo>
                    <a:pt x="0" y="48"/>
                  </a:moveTo>
                  <a:lnTo>
                    <a:pt x="0" y="48"/>
                  </a:lnTo>
                  <a:lnTo>
                    <a:pt x="0" y="0"/>
                  </a:lnTo>
                  <a:lnTo>
                    <a:pt x="52" y="0"/>
                  </a:lnTo>
                  <a:lnTo>
                    <a:pt x="52" y="15"/>
                  </a:lnTo>
                  <a:lnTo>
                    <a:pt x="69" y="15"/>
                  </a:lnTo>
                  <a:lnTo>
                    <a:pt x="104" y="31"/>
                  </a:lnTo>
                  <a:lnTo>
                    <a:pt x="87" y="48"/>
                  </a:lnTo>
                  <a:lnTo>
                    <a:pt x="87" y="31"/>
                  </a:lnTo>
                  <a:lnTo>
                    <a:pt x="35" y="48"/>
                  </a:lnTo>
                  <a:lnTo>
                    <a:pt x="35" y="31"/>
                  </a:lnTo>
                  <a:lnTo>
                    <a:pt x="18" y="48"/>
                  </a:lnTo>
                  <a:lnTo>
                    <a:pt x="18" y="63"/>
                  </a:lnTo>
                  <a:lnTo>
                    <a:pt x="0" y="4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3" name="Freeform 53"/>
            <p:cNvSpPr>
              <a:spLocks/>
            </p:cNvSpPr>
            <p:nvPr>
              <p:custDataLst>
                <p:tags r:id="rId44"/>
              </p:custDataLst>
            </p:nvPr>
          </p:nvSpPr>
          <p:spPr bwMode="auto">
            <a:xfrm>
              <a:off x="1355" y="2339"/>
              <a:ext cx="29" cy="23"/>
            </a:xfrm>
            <a:custGeom>
              <a:avLst/>
              <a:gdLst>
                <a:gd name="T0" fmla="*/ 2147483647 w 69"/>
                <a:gd name="T1" fmla="*/ 2147483647 h 48"/>
                <a:gd name="T2" fmla="*/ 2147483647 w 69"/>
                <a:gd name="T3" fmla="*/ 2147483647 h 48"/>
                <a:gd name="T4" fmla="*/ 2147483647 w 69"/>
                <a:gd name="T5" fmla="*/ 0 h 48"/>
                <a:gd name="T6" fmla="*/ 2147483647 w 69"/>
                <a:gd name="T7" fmla="*/ 0 h 48"/>
                <a:gd name="T8" fmla="*/ 2147483647 w 69"/>
                <a:gd name="T9" fmla="*/ 2147483647 h 48"/>
                <a:gd name="T10" fmla="*/ 0 w 69"/>
                <a:gd name="T11" fmla="*/ 2147483647 h 48"/>
                <a:gd name="T12" fmla="*/ 2147483647 w 69"/>
                <a:gd name="T13" fmla="*/ 2147483647 h 48"/>
                <a:gd name="T14" fmla="*/ 2147483647 w 69"/>
                <a:gd name="T15" fmla="*/ 2147483647 h 48"/>
                <a:gd name="T16" fmla="*/ 0 60000 65536"/>
                <a:gd name="T17" fmla="*/ 0 60000 65536"/>
                <a:gd name="T18" fmla="*/ 0 60000 65536"/>
                <a:gd name="T19" fmla="*/ 0 60000 65536"/>
                <a:gd name="T20" fmla="*/ 0 60000 65536"/>
                <a:gd name="T21" fmla="*/ 0 60000 65536"/>
                <a:gd name="T22" fmla="*/ 0 60000 65536"/>
                <a:gd name="T23" fmla="*/ 0 60000 65536"/>
                <a:gd name="T24" fmla="*/ 0 w 69"/>
                <a:gd name="T25" fmla="*/ 0 h 48"/>
                <a:gd name="T26" fmla="*/ 69 w 69"/>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9" h="48">
                  <a:moveTo>
                    <a:pt x="69" y="48"/>
                  </a:moveTo>
                  <a:lnTo>
                    <a:pt x="69" y="48"/>
                  </a:lnTo>
                  <a:lnTo>
                    <a:pt x="69" y="0"/>
                  </a:lnTo>
                  <a:lnTo>
                    <a:pt x="35" y="0"/>
                  </a:lnTo>
                  <a:lnTo>
                    <a:pt x="52" y="31"/>
                  </a:lnTo>
                  <a:lnTo>
                    <a:pt x="0" y="48"/>
                  </a:lnTo>
                  <a:lnTo>
                    <a:pt x="18" y="48"/>
                  </a:lnTo>
                  <a:lnTo>
                    <a:pt x="69" y="48"/>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54" name="Freeform 54"/>
            <p:cNvSpPr>
              <a:spLocks/>
            </p:cNvSpPr>
            <p:nvPr>
              <p:custDataLst>
                <p:tags r:id="rId45"/>
              </p:custDataLst>
            </p:nvPr>
          </p:nvSpPr>
          <p:spPr bwMode="auto">
            <a:xfrm>
              <a:off x="1497" y="2456"/>
              <a:ext cx="7" cy="8"/>
            </a:xfrm>
            <a:custGeom>
              <a:avLst/>
              <a:gdLst>
                <a:gd name="T0" fmla="*/ 0 w 17"/>
                <a:gd name="T1" fmla="*/ 2147483647 h 15"/>
                <a:gd name="T2" fmla="*/ 0 w 17"/>
                <a:gd name="T3" fmla="*/ 2147483647 h 15"/>
                <a:gd name="T4" fmla="*/ 2147483647 w 17"/>
                <a:gd name="T5" fmla="*/ 2147483647 h 15"/>
                <a:gd name="T6" fmla="*/ 2147483647 w 17"/>
                <a:gd name="T7" fmla="*/ 0 h 15"/>
                <a:gd name="T8" fmla="*/ 0 w 17"/>
                <a:gd name="T9" fmla="*/ 0 h 15"/>
                <a:gd name="T10" fmla="*/ 0 w 17"/>
                <a:gd name="T11" fmla="*/ 2147483647 h 15"/>
                <a:gd name="T12" fmla="*/ 0 60000 65536"/>
                <a:gd name="T13" fmla="*/ 0 60000 65536"/>
                <a:gd name="T14" fmla="*/ 0 60000 65536"/>
                <a:gd name="T15" fmla="*/ 0 60000 65536"/>
                <a:gd name="T16" fmla="*/ 0 60000 65536"/>
                <a:gd name="T17" fmla="*/ 0 60000 65536"/>
                <a:gd name="T18" fmla="*/ 0 w 17"/>
                <a:gd name="T19" fmla="*/ 0 h 15"/>
                <a:gd name="T20" fmla="*/ 17 w 17"/>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7" h="15">
                  <a:moveTo>
                    <a:pt x="0" y="15"/>
                  </a:moveTo>
                  <a:lnTo>
                    <a:pt x="0" y="15"/>
                  </a:lnTo>
                  <a:lnTo>
                    <a:pt x="17" y="15"/>
                  </a:lnTo>
                  <a:lnTo>
                    <a:pt x="17" y="0"/>
                  </a:lnTo>
                  <a:lnTo>
                    <a:pt x="0" y="0"/>
                  </a:lnTo>
                  <a:lnTo>
                    <a:pt x="0" y="15"/>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5" name="Freeform 55"/>
            <p:cNvSpPr>
              <a:spLocks/>
            </p:cNvSpPr>
            <p:nvPr>
              <p:custDataLst>
                <p:tags r:id="rId46"/>
              </p:custDataLst>
            </p:nvPr>
          </p:nvSpPr>
          <p:spPr bwMode="auto">
            <a:xfrm>
              <a:off x="1313" y="2354"/>
              <a:ext cx="21" cy="16"/>
            </a:xfrm>
            <a:custGeom>
              <a:avLst/>
              <a:gdLst>
                <a:gd name="T0" fmla="*/ 0 w 51"/>
                <a:gd name="T1" fmla="*/ 2147483647 h 32"/>
                <a:gd name="T2" fmla="*/ 0 w 51"/>
                <a:gd name="T3" fmla="*/ 2147483647 h 32"/>
                <a:gd name="T4" fmla="*/ 2147483647 w 51"/>
                <a:gd name="T5" fmla="*/ 2147483647 h 32"/>
                <a:gd name="T6" fmla="*/ 2147483647 w 51"/>
                <a:gd name="T7" fmla="*/ 2147483647 h 32"/>
                <a:gd name="T8" fmla="*/ 2147483647 w 51"/>
                <a:gd name="T9" fmla="*/ 0 h 32"/>
                <a:gd name="T10" fmla="*/ 0 w 51"/>
                <a:gd name="T11" fmla="*/ 2147483647 h 32"/>
                <a:gd name="T12" fmla="*/ 0 60000 65536"/>
                <a:gd name="T13" fmla="*/ 0 60000 65536"/>
                <a:gd name="T14" fmla="*/ 0 60000 65536"/>
                <a:gd name="T15" fmla="*/ 0 60000 65536"/>
                <a:gd name="T16" fmla="*/ 0 60000 65536"/>
                <a:gd name="T17" fmla="*/ 0 60000 65536"/>
                <a:gd name="T18" fmla="*/ 0 w 51"/>
                <a:gd name="T19" fmla="*/ 0 h 32"/>
                <a:gd name="T20" fmla="*/ 51 w 5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51" h="32">
                  <a:moveTo>
                    <a:pt x="0" y="17"/>
                  </a:moveTo>
                  <a:lnTo>
                    <a:pt x="0" y="17"/>
                  </a:lnTo>
                  <a:lnTo>
                    <a:pt x="34" y="32"/>
                  </a:lnTo>
                  <a:lnTo>
                    <a:pt x="51" y="17"/>
                  </a:lnTo>
                  <a:lnTo>
                    <a:pt x="17" y="0"/>
                  </a:lnTo>
                  <a:lnTo>
                    <a:pt x="0" y="17"/>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6" name="Freeform 56"/>
            <p:cNvSpPr>
              <a:spLocks/>
            </p:cNvSpPr>
            <p:nvPr>
              <p:custDataLst>
                <p:tags r:id="rId47"/>
              </p:custDataLst>
            </p:nvPr>
          </p:nvSpPr>
          <p:spPr bwMode="auto">
            <a:xfrm>
              <a:off x="1243" y="2292"/>
              <a:ext cx="112" cy="47"/>
            </a:xfrm>
            <a:custGeom>
              <a:avLst/>
              <a:gdLst>
                <a:gd name="T0" fmla="*/ 0 w 276"/>
                <a:gd name="T1" fmla="*/ 2147483647 h 96"/>
                <a:gd name="T2" fmla="*/ 0 w 276"/>
                <a:gd name="T3" fmla="*/ 2147483647 h 96"/>
                <a:gd name="T4" fmla="*/ 2147483647 w 276"/>
                <a:gd name="T5" fmla="*/ 2147483647 h 96"/>
                <a:gd name="T6" fmla="*/ 2147483647 w 276"/>
                <a:gd name="T7" fmla="*/ 2147483647 h 96"/>
                <a:gd name="T8" fmla="*/ 2147483647 w 276"/>
                <a:gd name="T9" fmla="*/ 2147483647 h 96"/>
                <a:gd name="T10" fmla="*/ 2147483647 w 276"/>
                <a:gd name="T11" fmla="*/ 2147483647 h 96"/>
                <a:gd name="T12" fmla="*/ 2147483647 w 276"/>
                <a:gd name="T13" fmla="*/ 2147483647 h 96"/>
                <a:gd name="T14" fmla="*/ 2147483647 w 276"/>
                <a:gd name="T15" fmla="*/ 2147483647 h 96"/>
                <a:gd name="T16" fmla="*/ 2147483647 w 276"/>
                <a:gd name="T17" fmla="*/ 2147483647 h 96"/>
                <a:gd name="T18" fmla="*/ 2147483647 w 276"/>
                <a:gd name="T19" fmla="*/ 2147483647 h 96"/>
                <a:gd name="T20" fmla="*/ 2147483647 w 276"/>
                <a:gd name="T21" fmla="*/ 2147483647 h 96"/>
                <a:gd name="T22" fmla="*/ 2147483647 w 276"/>
                <a:gd name="T23" fmla="*/ 2147483647 h 96"/>
                <a:gd name="T24" fmla="*/ 2147483647 w 276"/>
                <a:gd name="T25" fmla="*/ 2147483647 h 96"/>
                <a:gd name="T26" fmla="*/ 2147483647 w 276"/>
                <a:gd name="T27" fmla="*/ 2147483647 h 96"/>
                <a:gd name="T28" fmla="*/ 2147483647 w 276"/>
                <a:gd name="T29" fmla="*/ 2147483647 h 96"/>
                <a:gd name="T30" fmla="*/ 2147483647 w 276"/>
                <a:gd name="T31" fmla="*/ 2147483647 h 96"/>
                <a:gd name="T32" fmla="*/ 2147483647 w 276"/>
                <a:gd name="T33" fmla="*/ 0 h 96"/>
                <a:gd name="T34" fmla="*/ 2147483647 w 276"/>
                <a:gd name="T35" fmla="*/ 2147483647 h 96"/>
                <a:gd name="T36" fmla="*/ 0 w 276"/>
                <a:gd name="T37" fmla="*/ 2147483647 h 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6"/>
                <a:gd name="T58" fmla="*/ 0 h 96"/>
                <a:gd name="T59" fmla="*/ 276 w 276"/>
                <a:gd name="T60" fmla="*/ 96 h 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6" h="96">
                  <a:moveTo>
                    <a:pt x="0" y="48"/>
                  </a:moveTo>
                  <a:lnTo>
                    <a:pt x="0" y="48"/>
                  </a:lnTo>
                  <a:lnTo>
                    <a:pt x="17" y="48"/>
                  </a:lnTo>
                  <a:lnTo>
                    <a:pt x="52" y="15"/>
                  </a:lnTo>
                  <a:lnTo>
                    <a:pt x="86" y="31"/>
                  </a:lnTo>
                  <a:lnTo>
                    <a:pt x="69" y="31"/>
                  </a:lnTo>
                  <a:lnTo>
                    <a:pt x="86" y="31"/>
                  </a:lnTo>
                  <a:lnTo>
                    <a:pt x="155" y="48"/>
                  </a:lnTo>
                  <a:lnTo>
                    <a:pt x="173" y="79"/>
                  </a:lnTo>
                  <a:lnTo>
                    <a:pt x="207" y="79"/>
                  </a:lnTo>
                  <a:lnTo>
                    <a:pt x="190" y="96"/>
                  </a:lnTo>
                  <a:lnTo>
                    <a:pt x="276" y="96"/>
                  </a:lnTo>
                  <a:lnTo>
                    <a:pt x="259" y="79"/>
                  </a:lnTo>
                  <a:lnTo>
                    <a:pt x="242" y="79"/>
                  </a:lnTo>
                  <a:lnTo>
                    <a:pt x="242" y="63"/>
                  </a:lnTo>
                  <a:lnTo>
                    <a:pt x="173" y="31"/>
                  </a:lnTo>
                  <a:lnTo>
                    <a:pt x="86" y="0"/>
                  </a:lnTo>
                  <a:lnTo>
                    <a:pt x="34" y="15"/>
                  </a:lnTo>
                  <a:lnTo>
                    <a:pt x="0" y="4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7" name="Freeform 57"/>
            <p:cNvSpPr>
              <a:spLocks/>
            </p:cNvSpPr>
            <p:nvPr>
              <p:custDataLst>
                <p:tags r:id="rId48"/>
              </p:custDataLst>
            </p:nvPr>
          </p:nvSpPr>
          <p:spPr bwMode="auto">
            <a:xfrm>
              <a:off x="1441" y="2354"/>
              <a:ext cx="13" cy="8"/>
            </a:xfrm>
            <a:custGeom>
              <a:avLst/>
              <a:gdLst>
                <a:gd name="T0" fmla="*/ 0 w 33"/>
                <a:gd name="T1" fmla="*/ 2147483647 h 17"/>
                <a:gd name="T2" fmla="*/ 0 w 33"/>
                <a:gd name="T3" fmla="*/ 2147483647 h 17"/>
                <a:gd name="T4" fmla="*/ 2147483647 w 33"/>
                <a:gd name="T5" fmla="*/ 2147483647 h 17"/>
                <a:gd name="T6" fmla="*/ 0 w 33"/>
                <a:gd name="T7" fmla="*/ 0 h 17"/>
                <a:gd name="T8" fmla="*/ 0 w 33"/>
                <a:gd name="T9" fmla="*/ 2147483647 h 17"/>
                <a:gd name="T10" fmla="*/ 0 60000 65536"/>
                <a:gd name="T11" fmla="*/ 0 60000 65536"/>
                <a:gd name="T12" fmla="*/ 0 60000 65536"/>
                <a:gd name="T13" fmla="*/ 0 60000 65536"/>
                <a:gd name="T14" fmla="*/ 0 60000 65536"/>
                <a:gd name="T15" fmla="*/ 0 w 33"/>
                <a:gd name="T16" fmla="*/ 0 h 17"/>
                <a:gd name="T17" fmla="*/ 33 w 33"/>
                <a:gd name="T18" fmla="*/ 17 h 17"/>
              </a:gdLst>
              <a:ahLst/>
              <a:cxnLst>
                <a:cxn ang="T10">
                  <a:pos x="T0" y="T1"/>
                </a:cxn>
                <a:cxn ang="T11">
                  <a:pos x="T2" y="T3"/>
                </a:cxn>
                <a:cxn ang="T12">
                  <a:pos x="T4" y="T5"/>
                </a:cxn>
                <a:cxn ang="T13">
                  <a:pos x="T6" y="T7"/>
                </a:cxn>
                <a:cxn ang="T14">
                  <a:pos x="T8" y="T9"/>
                </a:cxn>
              </a:cxnLst>
              <a:rect l="T15" t="T16" r="T17" b="T18"/>
              <a:pathLst>
                <a:path w="33" h="17">
                  <a:moveTo>
                    <a:pt x="0" y="17"/>
                  </a:moveTo>
                  <a:lnTo>
                    <a:pt x="0" y="17"/>
                  </a:lnTo>
                  <a:lnTo>
                    <a:pt x="33" y="17"/>
                  </a:lnTo>
                  <a:lnTo>
                    <a:pt x="0" y="0"/>
                  </a:lnTo>
                  <a:lnTo>
                    <a:pt x="0" y="17"/>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8" name="Freeform 58"/>
            <p:cNvSpPr>
              <a:spLocks/>
            </p:cNvSpPr>
            <p:nvPr>
              <p:custDataLst>
                <p:tags r:id="rId49"/>
              </p:custDataLst>
            </p:nvPr>
          </p:nvSpPr>
          <p:spPr bwMode="auto">
            <a:xfrm>
              <a:off x="1497" y="2386"/>
              <a:ext cx="7" cy="7"/>
            </a:xfrm>
            <a:custGeom>
              <a:avLst/>
              <a:gdLst>
                <a:gd name="T0" fmla="*/ 0 w 17"/>
                <a:gd name="T1" fmla="*/ 0 h 15"/>
                <a:gd name="T2" fmla="*/ 0 w 17"/>
                <a:gd name="T3" fmla="*/ 0 h 15"/>
                <a:gd name="T4" fmla="*/ 0 w 17"/>
                <a:gd name="T5" fmla="*/ 2147483647 h 15"/>
                <a:gd name="T6" fmla="*/ 2147483647 w 17"/>
                <a:gd name="T7" fmla="*/ 0 h 15"/>
                <a:gd name="T8" fmla="*/ 0 w 17"/>
                <a:gd name="T9" fmla="*/ 0 h 15"/>
                <a:gd name="T10" fmla="*/ 0 60000 65536"/>
                <a:gd name="T11" fmla="*/ 0 60000 65536"/>
                <a:gd name="T12" fmla="*/ 0 60000 65536"/>
                <a:gd name="T13" fmla="*/ 0 60000 65536"/>
                <a:gd name="T14" fmla="*/ 0 60000 65536"/>
                <a:gd name="T15" fmla="*/ 0 w 17"/>
                <a:gd name="T16" fmla="*/ 0 h 15"/>
                <a:gd name="T17" fmla="*/ 17 w 17"/>
                <a:gd name="T18" fmla="*/ 15 h 15"/>
              </a:gdLst>
              <a:ahLst/>
              <a:cxnLst>
                <a:cxn ang="T10">
                  <a:pos x="T0" y="T1"/>
                </a:cxn>
                <a:cxn ang="T11">
                  <a:pos x="T2" y="T3"/>
                </a:cxn>
                <a:cxn ang="T12">
                  <a:pos x="T4" y="T5"/>
                </a:cxn>
                <a:cxn ang="T13">
                  <a:pos x="T6" y="T7"/>
                </a:cxn>
                <a:cxn ang="T14">
                  <a:pos x="T8" y="T9"/>
                </a:cxn>
              </a:cxnLst>
              <a:rect l="T15" t="T16" r="T17" b="T18"/>
              <a:pathLst>
                <a:path w="17" h="15">
                  <a:moveTo>
                    <a:pt x="0" y="0"/>
                  </a:moveTo>
                  <a:lnTo>
                    <a:pt x="0" y="0"/>
                  </a:lnTo>
                  <a:lnTo>
                    <a:pt x="0" y="15"/>
                  </a:lnTo>
                  <a:lnTo>
                    <a:pt x="17"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59" name="Freeform 59"/>
            <p:cNvSpPr>
              <a:spLocks/>
            </p:cNvSpPr>
            <p:nvPr>
              <p:custDataLst>
                <p:tags r:id="rId50"/>
              </p:custDataLst>
            </p:nvPr>
          </p:nvSpPr>
          <p:spPr bwMode="auto">
            <a:xfrm>
              <a:off x="1313" y="2268"/>
              <a:ext cx="7" cy="24"/>
            </a:xfrm>
            <a:custGeom>
              <a:avLst/>
              <a:gdLst>
                <a:gd name="T0" fmla="*/ 0 w 17"/>
                <a:gd name="T1" fmla="*/ 0 h 48"/>
                <a:gd name="T2" fmla="*/ 0 w 17"/>
                <a:gd name="T3" fmla="*/ 0 h 48"/>
                <a:gd name="T4" fmla="*/ 0 w 17"/>
                <a:gd name="T5" fmla="*/ 2147483647 h 48"/>
                <a:gd name="T6" fmla="*/ 2147483647 w 17"/>
                <a:gd name="T7" fmla="*/ 2147483647 h 48"/>
                <a:gd name="T8" fmla="*/ 2147483647 w 17"/>
                <a:gd name="T9" fmla="*/ 2147483647 h 48"/>
                <a:gd name="T10" fmla="*/ 0 w 17"/>
                <a:gd name="T11" fmla="*/ 0 h 48"/>
                <a:gd name="T12" fmla="*/ 0 60000 65536"/>
                <a:gd name="T13" fmla="*/ 0 60000 65536"/>
                <a:gd name="T14" fmla="*/ 0 60000 65536"/>
                <a:gd name="T15" fmla="*/ 0 60000 65536"/>
                <a:gd name="T16" fmla="*/ 0 60000 65536"/>
                <a:gd name="T17" fmla="*/ 0 60000 65536"/>
                <a:gd name="T18" fmla="*/ 0 w 17"/>
                <a:gd name="T19" fmla="*/ 0 h 48"/>
                <a:gd name="T20" fmla="*/ 17 w 17"/>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17" h="48">
                  <a:moveTo>
                    <a:pt x="0" y="0"/>
                  </a:moveTo>
                  <a:lnTo>
                    <a:pt x="0" y="0"/>
                  </a:lnTo>
                  <a:lnTo>
                    <a:pt x="0" y="15"/>
                  </a:lnTo>
                  <a:lnTo>
                    <a:pt x="17" y="48"/>
                  </a:lnTo>
                  <a:lnTo>
                    <a:pt x="17" y="15"/>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0" name="Freeform 60"/>
            <p:cNvSpPr>
              <a:spLocks/>
            </p:cNvSpPr>
            <p:nvPr>
              <p:custDataLst>
                <p:tags r:id="rId51"/>
              </p:custDataLst>
            </p:nvPr>
          </p:nvSpPr>
          <p:spPr bwMode="auto">
            <a:xfrm>
              <a:off x="1363" y="2034"/>
              <a:ext cx="21" cy="7"/>
            </a:xfrm>
            <a:custGeom>
              <a:avLst/>
              <a:gdLst>
                <a:gd name="T0" fmla="*/ 0 w 51"/>
                <a:gd name="T1" fmla="*/ 2147483647 h 16"/>
                <a:gd name="T2" fmla="*/ 2147483647 w 51"/>
                <a:gd name="T3" fmla="*/ 0 h 16"/>
                <a:gd name="T4" fmla="*/ 2147483647 w 51"/>
                <a:gd name="T5" fmla="*/ 0 h 16"/>
                <a:gd name="T6" fmla="*/ 0 w 51"/>
                <a:gd name="T7" fmla="*/ 2147483647 h 16"/>
                <a:gd name="T8" fmla="*/ 0 60000 65536"/>
                <a:gd name="T9" fmla="*/ 0 60000 65536"/>
                <a:gd name="T10" fmla="*/ 0 60000 65536"/>
                <a:gd name="T11" fmla="*/ 0 60000 65536"/>
                <a:gd name="T12" fmla="*/ 0 w 51"/>
                <a:gd name="T13" fmla="*/ 0 h 16"/>
                <a:gd name="T14" fmla="*/ 51 w 51"/>
                <a:gd name="T15" fmla="*/ 16 h 16"/>
              </a:gdLst>
              <a:ahLst/>
              <a:cxnLst>
                <a:cxn ang="T8">
                  <a:pos x="T0" y="T1"/>
                </a:cxn>
                <a:cxn ang="T9">
                  <a:pos x="T2" y="T3"/>
                </a:cxn>
                <a:cxn ang="T10">
                  <a:pos x="T4" y="T5"/>
                </a:cxn>
                <a:cxn ang="T11">
                  <a:pos x="T6" y="T7"/>
                </a:cxn>
              </a:cxnLst>
              <a:rect l="T12" t="T13" r="T14" b="T15"/>
              <a:pathLst>
                <a:path w="51" h="16">
                  <a:moveTo>
                    <a:pt x="0" y="16"/>
                  </a:moveTo>
                  <a:lnTo>
                    <a:pt x="51" y="0"/>
                  </a:lnTo>
                  <a:lnTo>
                    <a:pt x="34" y="0"/>
                  </a:lnTo>
                  <a:lnTo>
                    <a:pt x="0" y="1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1" name="Freeform 61"/>
            <p:cNvSpPr>
              <a:spLocks/>
            </p:cNvSpPr>
            <p:nvPr>
              <p:custDataLst>
                <p:tags r:id="rId52"/>
              </p:custDataLst>
            </p:nvPr>
          </p:nvSpPr>
          <p:spPr bwMode="auto">
            <a:xfrm>
              <a:off x="1468" y="1876"/>
              <a:ext cx="29" cy="17"/>
            </a:xfrm>
            <a:custGeom>
              <a:avLst/>
              <a:gdLst>
                <a:gd name="T0" fmla="*/ 0 w 71"/>
                <a:gd name="T1" fmla="*/ 0 h 32"/>
                <a:gd name="T2" fmla="*/ 0 w 71"/>
                <a:gd name="T3" fmla="*/ 0 h 32"/>
                <a:gd name="T4" fmla="*/ 2147483647 w 71"/>
                <a:gd name="T5" fmla="*/ 2147483647 h 32"/>
                <a:gd name="T6" fmla="*/ 2147483647 w 71"/>
                <a:gd name="T7" fmla="*/ 2147483647 h 32"/>
                <a:gd name="T8" fmla="*/ 2147483647 w 71"/>
                <a:gd name="T9" fmla="*/ 2147483647 h 32"/>
                <a:gd name="T10" fmla="*/ 0 w 71"/>
                <a:gd name="T11" fmla="*/ 0 h 32"/>
                <a:gd name="T12" fmla="*/ 0 60000 65536"/>
                <a:gd name="T13" fmla="*/ 0 60000 65536"/>
                <a:gd name="T14" fmla="*/ 0 60000 65536"/>
                <a:gd name="T15" fmla="*/ 0 60000 65536"/>
                <a:gd name="T16" fmla="*/ 0 60000 65536"/>
                <a:gd name="T17" fmla="*/ 0 60000 65536"/>
                <a:gd name="T18" fmla="*/ 0 w 71"/>
                <a:gd name="T19" fmla="*/ 0 h 32"/>
                <a:gd name="T20" fmla="*/ 71 w 71"/>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71" h="32">
                  <a:moveTo>
                    <a:pt x="0" y="0"/>
                  </a:moveTo>
                  <a:lnTo>
                    <a:pt x="0" y="0"/>
                  </a:lnTo>
                  <a:lnTo>
                    <a:pt x="34" y="32"/>
                  </a:lnTo>
                  <a:lnTo>
                    <a:pt x="71" y="32"/>
                  </a:lnTo>
                  <a:lnTo>
                    <a:pt x="34" y="15"/>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2" name="Freeform 62"/>
            <p:cNvSpPr>
              <a:spLocks/>
            </p:cNvSpPr>
            <p:nvPr>
              <p:custDataLst>
                <p:tags r:id="rId53"/>
              </p:custDataLst>
            </p:nvPr>
          </p:nvSpPr>
          <p:spPr bwMode="auto">
            <a:xfrm>
              <a:off x="1468" y="1931"/>
              <a:ext cx="29" cy="24"/>
            </a:xfrm>
            <a:custGeom>
              <a:avLst/>
              <a:gdLst>
                <a:gd name="T0" fmla="*/ 0 w 71"/>
                <a:gd name="T1" fmla="*/ 2147483647 h 48"/>
                <a:gd name="T2" fmla="*/ 0 w 71"/>
                <a:gd name="T3" fmla="*/ 2147483647 h 48"/>
                <a:gd name="T4" fmla="*/ 2147483647 w 71"/>
                <a:gd name="T5" fmla="*/ 2147483647 h 48"/>
                <a:gd name="T6" fmla="*/ 2147483647 w 71"/>
                <a:gd name="T7" fmla="*/ 2147483647 h 48"/>
                <a:gd name="T8" fmla="*/ 2147483647 w 71"/>
                <a:gd name="T9" fmla="*/ 2147483647 h 48"/>
                <a:gd name="T10" fmla="*/ 2147483647 w 71"/>
                <a:gd name="T11" fmla="*/ 2147483647 h 48"/>
                <a:gd name="T12" fmla="*/ 2147483647 w 71"/>
                <a:gd name="T13" fmla="*/ 2147483647 h 48"/>
                <a:gd name="T14" fmla="*/ 2147483647 w 71"/>
                <a:gd name="T15" fmla="*/ 0 h 48"/>
                <a:gd name="T16" fmla="*/ 0 w 7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48"/>
                <a:gd name="T29" fmla="*/ 71 w 7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48">
                  <a:moveTo>
                    <a:pt x="0" y="17"/>
                  </a:moveTo>
                  <a:lnTo>
                    <a:pt x="0" y="17"/>
                  </a:lnTo>
                  <a:lnTo>
                    <a:pt x="52" y="48"/>
                  </a:lnTo>
                  <a:lnTo>
                    <a:pt x="52" y="33"/>
                  </a:lnTo>
                  <a:lnTo>
                    <a:pt x="71" y="17"/>
                  </a:lnTo>
                  <a:lnTo>
                    <a:pt x="34" y="17"/>
                  </a:lnTo>
                  <a:lnTo>
                    <a:pt x="17" y="17"/>
                  </a:lnTo>
                  <a:lnTo>
                    <a:pt x="17" y="0"/>
                  </a:lnTo>
                  <a:lnTo>
                    <a:pt x="0" y="17"/>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3" name="Freeform 63"/>
            <p:cNvSpPr>
              <a:spLocks/>
            </p:cNvSpPr>
            <p:nvPr>
              <p:custDataLst>
                <p:tags r:id="rId54"/>
              </p:custDataLst>
            </p:nvPr>
          </p:nvSpPr>
          <p:spPr bwMode="auto">
            <a:xfrm>
              <a:off x="1524" y="1846"/>
              <a:ext cx="72" cy="94"/>
            </a:xfrm>
            <a:custGeom>
              <a:avLst/>
              <a:gdLst>
                <a:gd name="T0" fmla="*/ 0 w 175"/>
                <a:gd name="T1" fmla="*/ 2147483647 h 192"/>
                <a:gd name="T2" fmla="*/ 0 w 175"/>
                <a:gd name="T3" fmla="*/ 2147483647 h 192"/>
                <a:gd name="T4" fmla="*/ 0 w 175"/>
                <a:gd name="T5" fmla="*/ 2147483647 h 192"/>
                <a:gd name="T6" fmla="*/ 2147483647 w 175"/>
                <a:gd name="T7" fmla="*/ 2147483647 h 192"/>
                <a:gd name="T8" fmla="*/ 2147483647 w 175"/>
                <a:gd name="T9" fmla="*/ 2147483647 h 192"/>
                <a:gd name="T10" fmla="*/ 2147483647 w 175"/>
                <a:gd name="T11" fmla="*/ 2147483647 h 192"/>
                <a:gd name="T12" fmla="*/ 2147483647 w 175"/>
                <a:gd name="T13" fmla="*/ 2147483647 h 192"/>
                <a:gd name="T14" fmla="*/ 2147483647 w 175"/>
                <a:gd name="T15" fmla="*/ 2147483647 h 192"/>
                <a:gd name="T16" fmla="*/ 2147483647 w 175"/>
                <a:gd name="T17" fmla="*/ 2147483647 h 192"/>
                <a:gd name="T18" fmla="*/ 2147483647 w 175"/>
                <a:gd name="T19" fmla="*/ 2147483647 h 192"/>
                <a:gd name="T20" fmla="*/ 2147483647 w 175"/>
                <a:gd name="T21" fmla="*/ 2147483647 h 192"/>
                <a:gd name="T22" fmla="*/ 2147483647 w 175"/>
                <a:gd name="T23" fmla="*/ 2147483647 h 192"/>
                <a:gd name="T24" fmla="*/ 2147483647 w 175"/>
                <a:gd name="T25" fmla="*/ 2147483647 h 192"/>
                <a:gd name="T26" fmla="*/ 2147483647 w 175"/>
                <a:gd name="T27" fmla="*/ 2147483647 h 192"/>
                <a:gd name="T28" fmla="*/ 2147483647 w 175"/>
                <a:gd name="T29" fmla="*/ 2147483647 h 192"/>
                <a:gd name="T30" fmla="*/ 2147483647 w 175"/>
                <a:gd name="T31" fmla="*/ 2147483647 h 192"/>
                <a:gd name="T32" fmla="*/ 2147483647 w 175"/>
                <a:gd name="T33" fmla="*/ 2147483647 h 192"/>
                <a:gd name="T34" fmla="*/ 2147483647 w 175"/>
                <a:gd name="T35" fmla="*/ 2147483647 h 192"/>
                <a:gd name="T36" fmla="*/ 2147483647 w 175"/>
                <a:gd name="T37" fmla="*/ 2147483647 h 192"/>
                <a:gd name="T38" fmla="*/ 2147483647 w 175"/>
                <a:gd name="T39" fmla="*/ 2147483647 h 192"/>
                <a:gd name="T40" fmla="*/ 2147483647 w 175"/>
                <a:gd name="T41" fmla="*/ 2147483647 h 192"/>
                <a:gd name="T42" fmla="*/ 2147483647 w 175"/>
                <a:gd name="T43" fmla="*/ 2147483647 h 192"/>
                <a:gd name="T44" fmla="*/ 2147483647 w 175"/>
                <a:gd name="T45" fmla="*/ 2147483647 h 192"/>
                <a:gd name="T46" fmla="*/ 2147483647 w 175"/>
                <a:gd name="T47" fmla="*/ 2147483647 h 192"/>
                <a:gd name="T48" fmla="*/ 2147483647 w 175"/>
                <a:gd name="T49" fmla="*/ 2147483647 h 192"/>
                <a:gd name="T50" fmla="*/ 2147483647 w 175"/>
                <a:gd name="T51" fmla="*/ 2147483647 h 192"/>
                <a:gd name="T52" fmla="*/ 2147483647 w 175"/>
                <a:gd name="T53" fmla="*/ 2147483647 h 192"/>
                <a:gd name="T54" fmla="*/ 2147483647 w 175"/>
                <a:gd name="T55" fmla="*/ 2147483647 h 192"/>
                <a:gd name="T56" fmla="*/ 2147483647 w 175"/>
                <a:gd name="T57" fmla="*/ 0 h 192"/>
                <a:gd name="T58" fmla="*/ 2147483647 w 175"/>
                <a:gd name="T59" fmla="*/ 2147483647 h 192"/>
                <a:gd name="T60" fmla="*/ 2147483647 w 175"/>
                <a:gd name="T61" fmla="*/ 2147483647 h 192"/>
                <a:gd name="T62" fmla="*/ 2147483647 w 175"/>
                <a:gd name="T63" fmla="*/ 2147483647 h 192"/>
                <a:gd name="T64" fmla="*/ 0 w 175"/>
                <a:gd name="T65" fmla="*/ 2147483647 h 1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5"/>
                <a:gd name="T100" fmla="*/ 0 h 192"/>
                <a:gd name="T101" fmla="*/ 175 w 175"/>
                <a:gd name="T102" fmla="*/ 192 h 1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5" h="192">
                  <a:moveTo>
                    <a:pt x="0" y="144"/>
                  </a:moveTo>
                  <a:lnTo>
                    <a:pt x="0" y="144"/>
                  </a:lnTo>
                  <a:lnTo>
                    <a:pt x="0" y="160"/>
                  </a:lnTo>
                  <a:lnTo>
                    <a:pt x="17" y="160"/>
                  </a:lnTo>
                  <a:lnTo>
                    <a:pt x="104" y="160"/>
                  </a:lnTo>
                  <a:lnTo>
                    <a:pt x="104" y="175"/>
                  </a:lnTo>
                  <a:lnTo>
                    <a:pt x="86" y="175"/>
                  </a:lnTo>
                  <a:lnTo>
                    <a:pt x="104" y="175"/>
                  </a:lnTo>
                  <a:lnTo>
                    <a:pt x="121" y="160"/>
                  </a:lnTo>
                  <a:lnTo>
                    <a:pt x="140" y="160"/>
                  </a:lnTo>
                  <a:lnTo>
                    <a:pt x="140" y="175"/>
                  </a:lnTo>
                  <a:lnTo>
                    <a:pt x="157" y="175"/>
                  </a:lnTo>
                  <a:lnTo>
                    <a:pt x="157" y="192"/>
                  </a:lnTo>
                  <a:lnTo>
                    <a:pt x="175" y="192"/>
                  </a:lnTo>
                  <a:lnTo>
                    <a:pt x="175" y="160"/>
                  </a:lnTo>
                  <a:lnTo>
                    <a:pt x="157" y="160"/>
                  </a:lnTo>
                  <a:lnTo>
                    <a:pt x="175" y="144"/>
                  </a:lnTo>
                  <a:lnTo>
                    <a:pt x="157" y="160"/>
                  </a:lnTo>
                  <a:lnTo>
                    <a:pt x="140" y="144"/>
                  </a:lnTo>
                  <a:lnTo>
                    <a:pt x="175" y="112"/>
                  </a:lnTo>
                  <a:lnTo>
                    <a:pt x="157" y="127"/>
                  </a:lnTo>
                  <a:lnTo>
                    <a:pt x="140" y="112"/>
                  </a:lnTo>
                  <a:lnTo>
                    <a:pt x="157" y="96"/>
                  </a:lnTo>
                  <a:lnTo>
                    <a:pt x="104" y="96"/>
                  </a:lnTo>
                  <a:lnTo>
                    <a:pt x="86" y="79"/>
                  </a:lnTo>
                  <a:lnTo>
                    <a:pt x="104" y="64"/>
                  </a:lnTo>
                  <a:lnTo>
                    <a:pt x="86" y="64"/>
                  </a:lnTo>
                  <a:lnTo>
                    <a:pt x="69" y="79"/>
                  </a:lnTo>
                  <a:lnTo>
                    <a:pt x="104" y="0"/>
                  </a:lnTo>
                  <a:lnTo>
                    <a:pt x="69" y="16"/>
                  </a:lnTo>
                  <a:lnTo>
                    <a:pt x="17" y="112"/>
                  </a:lnTo>
                  <a:lnTo>
                    <a:pt x="17" y="127"/>
                  </a:lnTo>
                  <a:lnTo>
                    <a:pt x="0" y="144"/>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4" name="Line 64"/>
            <p:cNvSpPr>
              <a:spLocks noChangeShapeType="1"/>
            </p:cNvSpPr>
            <p:nvPr>
              <p:custDataLst>
                <p:tags r:id="rId55"/>
              </p:custDataLst>
            </p:nvPr>
          </p:nvSpPr>
          <p:spPr bwMode="auto">
            <a:xfrm>
              <a:off x="1507" y="2413"/>
              <a:ext cx="8" cy="8"/>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65" name="Line 65"/>
            <p:cNvSpPr>
              <a:spLocks noChangeShapeType="1"/>
            </p:cNvSpPr>
            <p:nvPr>
              <p:custDataLst>
                <p:tags r:id="rId56"/>
              </p:custDataLst>
            </p:nvPr>
          </p:nvSpPr>
          <p:spPr bwMode="auto">
            <a:xfrm>
              <a:off x="1309" y="2256"/>
              <a:ext cx="15" cy="8"/>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66" name="Freeform 66"/>
            <p:cNvSpPr>
              <a:spLocks/>
            </p:cNvSpPr>
            <p:nvPr>
              <p:custDataLst>
                <p:tags r:id="rId57"/>
              </p:custDataLst>
            </p:nvPr>
          </p:nvSpPr>
          <p:spPr bwMode="auto">
            <a:xfrm>
              <a:off x="1320" y="2245"/>
              <a:ext cx="8" cy="15"/>
            </a:xfrm>
            <a:custGeom>
              <a:avLst/>
              <a:gdLst>
                <a:gd name="T0" fmla="*/ 0 w 17"/>
                <a:gd name="T1" fmla="*/ 0 h 31"/>
                <a:gd name="T2" fmla="*/ 0 w 17"/>
                <a:gd name="T3" fmla="*/ 0 h 31"/>
                <a:gd name="T4" fmla="*/ 2147483647 w 17"/>
                <a:gd name="T5" fmla="*/ 2147483647 h 31"/>
                <a:gd name="T6" fmla="*/ 2147483647 w 17"/>
                <a:gd name="T7" fmla="*/ 2147483647 h 31"/>
                <a:gd name="T8" fmla="*/ 0 60000 65536"/>
                <a:gd name="T9" fmla="*/ 0 60000 65536"/>
                <a:gd name="T10" fmla="*/ 0 60000 65536"/>
                <a:gd name="T11" fmla="*/ 0 60000 65536"/>
                <a:gd name="T12" fmla="*/ 0 w 17"/>
                <a:gd name="T13" fmla="*/ 0 h 31"/>
                <a:gd name="T14" fmla="*/ 17 w 17"/>
                <a:gd name="T15" fmla="*/ 31 h 31"/>
              </a:gdLst>
              <a:ahLst/>
              <a:cxnLst>
                <a:cxn ang="T8">
                  <a:pos x="T0" y="T1"/>
                </a:cxn>
                <a:cxn ang="T9">
                  <a:pos x="T2" y="T3"/>
                </a:cxn>
                <a:cxn ang="T10">
                  <a:pos x="T4" y="T5"/>
                </a:cxn>
                <a:cxn ang="T11">
                  <a:pos x="T6" y="T7"/>
                </a:cxn>
              </a:cxnLst>
              <a:rect l="T12" t="T13" r="T14" b="T15"/>
              <a:pathLst>
                <a:path w="17" h="31">
                  <a:moveTo>
                    <a:pt x="0" y="0"/>
                  </a:moveTo>
                  <a:lnTo>
                    <a:pt x="0" y="0"/>
                  </a:lnTo>
                  <a:lnTo>
                    <a:pt x="17" y="15"/>
                  </a:lnTo>
                  <a:lnTo>
                    <a:pt x="17" y="31"/>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7" name="Freeform 67"/>
            <p:cNvSpPr>
              <a:spLocks/>
            </p:cNvSpPr>
            <p:nvPr>
              <p:custDataLst>
                <p:tags r:id="rId58"/>
              </p:custDataLst>
            </p:nvPr>
          </p:nvSpPr>
          <p:spPr bwMode="auto">
            <a:xfrm>
              <a:off x="1328" y="2260"/>
              <a:ext cx="6" cy="16"/>
            </a:xfrm>
            <a:custGeom>
              <a:avLst/>
              <a:gdLst>
                <a:gd name="T0" fmla="*/ 0 w 17"/>
                <a:gd name="T1" fmla="*/ 0 h 32"/>
                <a:gd name="T2" fmla="*/ 0 w 17"/>
                <a:gd name="T3" fmla="*/ 0 h 32"/>
                <a:gd name="T4" fmla="*/ 2147483647 w 17"/>
                <a:gd name="T5" fmla="*/ 2147483647 h 32"/>
                <a:gd name="T6" fmla="*/ 2147483647 w 17"/>
                <a:gd name="T7" fmla="*/ 2147483647 h 32"/>
                <a:gd name="T8" fmla="*/ 0 60000 65536"/>
                <a:gd name="T9" fmla="*/ 0 60000 65536"/>
                <a:gd name="T10" fmla="*/ 0 60000 65536"/>
                <a:gd name="T11" fmla="*/ 0 60000 65536"/>
                <a:gd name="T12" fmla="*/ 0 w 17"/>
                <a:gd name="T13" fmla="*/ 0 h 32"/>
                <a:gd name="T14" fmla="*/ 17 w 17"/>
                <a:gd name="T15" fmla="*/ 32 h 32"/>
              </a:gdLst>
              <a:ahLst/>
              <a:cxnLst>
                <a:cxn ang="T8">
                  <a:pos x="T0" y="T1"/>
                </a:cxn>
                <a:cxn ang="T9">
                  <a:pos x="T2" y="T3"/>
                </a:cxn>
                <a:cxn ang="T10">
                  <a:pos x="T4" y="T5"/>
                </a:cxn>
                <a:cxn ang="T11">
                  <a:pos x="T6" y="T7"/>
                </a:cxn>
              </a:cxnLst>
              <a:rect l="T12" t="T13" r="T14" b="T15"/>
              <a:pathLst>
                <a:path w="17" h="32">
                  <a:moveTo>
                    <a:pt x="0" y="0"/>
                  </a:moveTo>
                  <a:lnTo>
                    <a:pt x="0" y="0"/>
                  </a:lnTo>
                  <a:lnTo>
                    <a:pt x="17" y="17"/>
                  </a:lnTo>
                  <a:lnTo>
                    <a:pt x="17" y="32"/>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8" name="Freeform 68"/>
            <p:cNvSpPr>
              <a:spLocks/>
            </p:cNvSpPr>
            <p:nvPr>
              <p:custDataLst>
                <p:tags r:id="rId59"/>
              </p:custDataLst>
            </p:nvPr>
          </p:nvSpPr>
          <p:spPr bwMode="auto">
            <a:xfrm>
              <a:off x="1355" y="2299"/>
              <a:ext cx="8" cy="8"/>
            </a:xfrm>
            <a:custGeom>
              <a:avLst/>
              <a:gdLst>
                <a:gd name="T0" fmla="*/ 0 w 18"/>
                <a:gd name="T1" fmla="*/ 0 h 16"/>
                <a:gd name="T2" fmla="*/ 0 w 18"/>
                <a:gd name="T3" fmla="*/ 0 h 16"/>
                <a:gd name="T4" fmla="*/ 2147483647 w 18"/>
                <a:gd name="T5" fmla="*/ 2147483647 h 16"/>
                <a:gd name="T6" fmla="*/ 0 w 18"/>
                <a:gd name="T7" fmla="*/ 2147483647 h 16"/>
                <a:gd name="T8" fmla="*/ 0 60000 65536"/>
                <a:gd name="T9" fmla="*/ 0 60000 65536"/>
                <a:gd name="T10" fmla="*/ 0 60000 65536"/>
                <a:gd name="T11" fmla="*/ 0 60000 65536"/>
                <a:gd name="T12" fmla="*/ 0 w 18"/>
                <a:gd name="T13" fmla="*/ 0 h 16"/>
                <a:gd name="T14" fmla="*/ 18 w 18"/>
                <a:gd name="T15" fmla="*/ 16 h 16"/>
              </a:gdLst>
              <a:ahLst/>
              <a:cxnLst>
                <a:cxn ang="T8">
                  <a:pos x="T0" y="T1"/>
                </a:cxn>
                <a:cxn ang="T9">
                  <a:pos x="T2" y="T3"/>
                </a:cxn>
                <a:cxn ang="T10">
                  <a:pos x="T4" y="T5"/>
                </a:cxn>
                <a:cxn ang="T11">
                  <a:pos x="T6" y="T7"/>
                </a:cxn>
              </a:cxnLst>
              <a:rect l="T12" t="T13" r="T14" b="T15"/>
              <a:pathLst>
                <a:path w="18" h="16">
                  <a:moveTo>
                    <a:pt x="0" y="0"/>
                  </a:moveTo>
                  <a:lnTo>
                    <a:pt x="0" y="0"/>
                  </a:lnTo>
                  <a:lnTo>
                    <a:pt x="18" y="16"/>
                  </a:lnTo>
                  <a:lnTo>
                    <a:pt x="0" y="1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69" name="Freeform 69"/>
            <p:cNvSpPr>
              <a:spLocks/>
            </p:cNvSpPr>
            <p:nvPr>
              <p:custDataLst>
                <p:tags r:id="rId60"/>
              </p:custDataLst>
            </p:nvPr>
          </p:nvSpPr>
          <p:spPr bwMode="auto">
            <a:xfrm>
              <a:off x="1377" y="2315"/>
              <a:ext cx="13" cy="0"/>
            </a:xfrm>
            <a:custGeom>
              <a:avLst/>
              <a:gdLst>
                <a:gd name="T0" fmla="*/ 0 w 33"/>
                <a:gd name="T1" fmla="*/ 0 w 33"/>
                <a:gd name="T2" fmla="*/ 2147483647 w 33"/>
                <a:gd name="T3" fmla="*/ 2147483647 w 33"/>
                <a:gd name="T4" fmla="*/ 0 60000 65536"/>
                <a:gd name="T5" fmla="*/ 0 60000 65536"/>
                <a:gd name="T6" fmla="*/ 0 60000 65536"/>
                <a:gd name="T7" fmla="*/ 0 60000 65536"/>
                <a:gd name="T8" fmla="*/ 0 w 33"/>
                <a:gd name="T9" fmla="*/ 33 w 33"/>
              </a:gdLst>
              <a:ahLst/>
              <a:cxnLst>
                <a:cxn ang="T4">
                  <a:pos x="T0" y="0"/>
                </a:cxn>
                <a:cxn ang="T5">
                  <a:pos x="T1" y="0"/>
                </a:cxn>
                <a:cxn ang="T6">
                  <a:pos x="T2" y="0"/>
                </a:cxn>
                <a:cxn ang="T7">
                  <a:pos x="T3" y="0"/>
                </a:cxn>
              </a:cxnLst>
              <a:rect l="T8" t="0" r="T9" b="0"/>
              <a:pathLst>
                <a:path w="33">
                  <a:moveTo>
                    <a:pt x="0" y="0"/>
                  </a:moveTo>
                  <a:lnTo>
                    <a:pt x="0" y="0"/>
                  </a:lnTo>
                  <a:lnTo>
                    <a:pt x="15" y="0"/>
                  </a:lnTo>
                  <a:lnTo>
                    <a:pt x="33"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70" name="Line 70"/>
            <p:cNvSpPr>
              <a:spLocks noChangeShapeType="1"/>
            </p:cNvSpPr>
            <p:nvPr>
              <p:custDataLst>
                <p:tags r:id="rId61"/>
              </p:custDataLst>
            </p:nvPr>
          </p:nvSpPr>
          <p:spPr bwMode="auto">
            <a:xfrm>
              <a:off x="1346" y="2288"/>
              <a:ext cx="5" cy="7"/>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71" name="Line 71"/>
            <p:cNvSpPr>
              <a:spLocks noChangeShapeType="1"/>
            </p:cNvSpPr>
            <p:nvPr>
              <p:custDataLst>
                <p:tags r:id="rId62"/>
              </p:custDataLst>
            </p:nvPr>
          </p:nvSpPr>
          <p:spPr bwMode="auto">
            <a:xfrm flipV="1">
              <a:off x="1346" y="2123"/>
              <a:ext cx="5" cy="24"/>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72" name="Freeform 72"/>
            <p:cNvSpPr>
              <a:spLocks/>
            </p:cNvSpPr>
            <p:nvPr>
              <p:custDataLst>
                <p:tags r:id="rId63"/>
              </p:custDataLst>
            </p:nvPr>
          </p:nvSpPr>
          <p:spPr bwMode="auto">
            <a:xfrm>
              <a:off x="797" y="1884"/>
              <a:ext cx="644" cy="384"/>
            </a:xfrm>
            <a:custGeom>
              <a:avLst/>
              <a:gdLst>
                <a:gd name="T0" fmla="*/ 2147483647 w 1578"/>
                <a:gd name="T1" fmla="*/ 2147483647 h 785"/>
                <a:gd name="T2" fmla="*/ 2147483647 w 1578"/>
                <a:gd name="T3" fmla="*/ 2147483647 h 785"/>
                <a:gd name="T4" fmla="*/ 2147483647 w 1578"/>
                <a:gd name="T5" fmla="*/ 2147483647 h 785"/>
                <a:gd name="T6" fmla="*/ 2147483647 w 1578"/>
                <a:gd name="T7" fmla="*/ 2147483647 h 785"/>
                <a:gd name="T8" fmla="*/ 2147483647 w 1578"/>
                <a:gd name="T9" fmla="*/ 2147483647 h 785"/>
                <a:gd name="T10" fmla="*/ 2147483647 w 1578"/>
                <a:gd name="T11" fmla="*/ 2147483647 h 785"/>
                <a:gd name="T12" fmla="*/ 2147483647 w 1578"/>
                <a:gd name="T13" fmla="*/ 2147483647 h 785"/>
                <a:gd name="T14" fmla="*/ 2147483647 w 1578"/>
                <a:gd name="T15" fmla="*/ 2147483647 h 785"/>
                <a:gd name="T16" fmla="*/ 2147483647 w 1578"/>
                <a:gd name="T17" fmla="*/ 2147483647 h 785"/>
                <a:gd name="T18" fmla="*/ 2147483647 w 1578"/>
                <a:gd name="T19" fmla="*/ 2147483647 h 785"/>
                <a:gd name="T20" fmla="*/ 2147483647 w 1578"/>
                <a:gd name="T21" fmla="*/ 2147483647 h 785"/>
                <a:gd name="T22" fmla="*/ 2147483647 w 1578"/>
                <a:gd name="T23" fmla="*/ 2147483647 h 785"/>
                <a:gd name="T24" fmla="*/ 2147483647 w 1578"/>
                <a:gd name="T25" fmla="*/ 2147483647 h 785"/>
                <a:gd name="T26" fmla="*/ 2147483647 w 1578"/>
                <a:gd name="T27" fmla="*/ 2147483647 h 785"/>
                <a:gd name="T28" fmla="*/ 2147483647 w 1578"/>
                <a:gd name="T29" fmla="*/ 2147483647 h 785"/>
                <a:gd name="T30" fmla="*/ 2147483647 w 1578"/>
                <a:gd name="T31" fmla="*/ 2147483647 h 785"/>
                <a:gd name="T32" fmla="*/ 2147483647 w 1578"/>
                <a:gd name="T33" fmla="*/ 2147483647 h 785"/>
                <a:gd name="T34" fmla="*/ 2147483647 w 1578"/>
                <a:gd name="T35" fmla="*/ 2147483647 h 785"/>
                <a:gd name="T36" fmla="*/ 2147483647 w 1578"/>
                <a:gd name="T37" fmla="*/ 2147483647 h 785"/>
                <a:gd name="T38" fmla="*/ 2147483647 w 1578"/>
                <a:gd name="T39" fmla="*/ 2147483647 h 785"/>
                <a:gd name="T40" fmla="*/ 2147483647 w 1578"/>
                <a:gd name="T41" fmla="*/ 2147483647 h 785"/>
                <a:gd name="T42" fmla="*/ 2147483647 w 1578"/>
                <a:gd name="T43" fmla="*/ 2147483647 h 785"/>
                <a:gd name="T44" fmla="*/ 2147483647 w 1578"/>
                <a:gd name="T45" fmla="*/ 2147483647 h 785"/>
                <a:gd name="T46" fmla="*/ 2147483647 w 1578"/>
                <a:gd name="T47" fmla="*/ 2147483647 h 785"/>
                <a:gd name="T48" fmla="*/ 2147483647 w 1578"/>
                <a:gd name="T49" fmla="*/ 2147483647 h 785"/>
                <a:gd name="T50" fmla="*/ 2147483647 w 1578"/>
                <a:gd name="T51" fmla="*/ 2147483647 h 785"/>
                <a:gd name="T52" fmla="*/ 2147483647 w 1578"/>
                <a:gd name="T53" fmla="*/ 2147483647 h 785"/>
                <a:gd name="T54" fmla="*/ 2147483647 w 1578"/>
                <a:gd name="T55" fmla="*/ 2147483647 h 785"/>
                <a:gd name="T56" fmla="*/ 2147483647 w 1578"/>
                <a:gd name="T57" fmla="*/ 2147483647 h 785"/>
                <a:gd name="T58" fmla="*/ 2147483647 w 1578"/>
                <a:gd name="T59" fmla="*/ 2147483647 h 785"/>
                <a:gd name="T60" fmla="*/ 2147483647 w 1578"/>
                <a:gd name="T61" fmla="*/ 2147483647 h 785"/>
                <a:gd name="T62" fmla="*/ 2147483647 w 1578"/>
                <a:gd name="T63" fmla="*/ 2147483647 h 785"/>
                <a:gd name="T64" fmla="*/ 2147483647 w 1578"/>
                <a:gd name="T65" fmla="*/ 2147483647 h 785"/>
                <a:gd name="T66" fmla="*/ 2147483647 w 1578"/>
                <a:gd name="T67" fmla="*/ 2147483647 h 785"/>
                <a:gd name="T68" fmla="*/ 2147483647 w 1578"/>
                <a:gd name="T69" fmla="*/ 2147483647 h 785"/>
                <a:gd name="T70" fmla="*/ 2147483647 w 1578"/>
                <a:gd name="T71" fmla="*/ 2147483647 h 785"/>
                <a:gd name="T72" fmla="*/ 2147483647 w 1578"/>
                <a:gd name="T73" fmla="*/ 2147483647 h 785"/>
                <a:gd name="T74" fmla="*/ 2147483647 w 1578"/>
                <a:gd name="T75" fmla="*/ 2147483647 h 785"/>
                <a:gd name="T76" fmla="*/ 2147483647 w 1578"/>
                <a:gd name="T77" fmla="*/ 2147483647 h 785"/>
                <a:gd name="T78" fmla="*/ 2147483647 w 1578"/>
                <a:gd name="T79" fmla="*/ 2147483647 h 785"/>
                <a:gd name="T80" fmla="*/ 2147483647 w 1578"/>
                <a:gd name="T81" fmla="*/ 2147483647 h 785"/>
                <a:gd name="T82" fmla="*/ 2147483647 w 1578"/>
                <a:gd name="T83" fmla="*/ 2147483647 h 785"/>
                <a:gd name="T84" fmla="*/ 2147483647 w 1578"/>
                <a:gd name="T85" fmla="*/ 2147483647 h 785"/>
                <a:gd name="T86" fmla="*/ 2147483647 w 1578"/>
                <a:gd name="T87" fmla="*/ 2147483647 h 785"/>
                <a:gd name="T88" fmla="*/ 2147483647 w 1578"/>
                <a:gd name="T89" fmla="*/ 2147483647 h 785"/>
                <a:gd name="T90" fmla="*/ 2147483647 w 1578"/>
                <a:gd name="T91" fmla="*/ 2147483647 h 785"/>
                <a:gd name="T92" fmla="*/ 0 w 1578"/>
                <a:gd name="T93" fmla="*/ 2147483647 h 785"/>
                <a:gd name="T94" fmla="*/ 2147483647 w 1578"/>
                <a:gd name="T95" fmla="*/ 2147483647 h 785"/>
                <a:gd name="T96" fmla="*/ 2147483647 w 1578"/>
                <a:gd name="T97" fmla="*/ 2147483647 h 785"/>
                <a:gd name="T98" fmla="*/ 2147483647 w 1578"/>
                <a:gd name="T99" fmla="*/ 2147483647 h 78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78"/>
                <a:gd name="T151" fmla="*/ 0 h 785"/>
                <a:gd name="T152" fmla="*/ 1578 w 1578"/>
                <a:gd name="T153" fmla="*/ 785 h 78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78" h="785">
                  <a:moveTo>
                    <a:pt x="52" y="17"/>
                  </a:moveTo>
                  <a:lnTo>
                    <a:pt x="52" y="17"/>
                  </a:lnTo>
                  <a:lnTo>
                    <a:pt x="797" y="17"/>
                  </a:lnTo>
                  <a:lnTo>
                    <a:pt x="814" y="0"/>
                  </a:lnTo>
                  <a:lnTo>
                    <a:pt x="832" y="33"/>
                  </a:lnTo>
                  <a:lnTo>
                    <a:pt x="866" y="33"/>
                  </a:lnTo>
                  <a:lnTo>
                    <a:pt x="903" y="65"/>
                  </a:lnTo>
                  <a:lnTo>
                    <a:pt x="955" y="65"/>
                  </a:lnTo>
                  <a:lnTo>
                    <a:pt x="884" y="113"/>
                  </a:lnTo>
                  <a:lnTo>
                    <a:pt x="920" y="96"/>
                  </a:lnTo>
                  <a:lnTo>
                    <a:pt x="937" y="113"/>
                  </a:lnTo>
                  <a:lnTo>
                    <a:pt x="989" y="96"/>
                  </a:lnTo>
                  <a:lnTo>
                    <a:pt x="989" y="113"/>
                  </a:lnTo>
                  <a:lnTo>
                    <a:pt x="1006" y="96"/>
                  </a:lnTo>
                  <a:lnTo>
                    <a:pt x="1024" y="113"/>
                  </a:lnTo>
                  <a:lnTo>
                    <a:pt x="1076" y="113"/>
                  </a:lnTo>
                  <a:lnTo>
                    <a:pt x="1093" y="113"/>
                  </a:lnTo>
                  <a:lnTo>
                    <a:pt x="1110" y="129"/>
                  </a:lnTo>
                  <a:lnTo>
                    <a:pt x="1110" y="144"/>
                  </a:lnTo>
                  <a:lnTo>
                    <a:pt x="1024" y="144"/>
                  </a:lnTo>
                  <a:lnTo>
                    <a:pt x="1006" y="192"/>
                  </a:lnTo>
                  <a:lnTo>
                    <a:pt x="1024" y="177"/>
                  </a:lnTo>
                  <a:lnTo>
                    <a:pt x="1006" y="240"/>
                  </a:lnTo>
                  <a:lnTo>
                    <a:pt x="1006" y="273"/>
                  </a:lnTo>
                  <a:lnTo>
                    <a:pt x="1006" y="288"/>
                  </a:lnTo>
                  <a:lnTo>
                    <a:pt x="1024" y="288"/>
                  </a:lnTo>
                  <a:lnTo>
                    <a:pt x="1041" y="273"/>
                  </a:lnTo>
                  <a:lnTo>
                    <a:pt x="1041" y="209"/>
                  </a:lnTo>
                  <a:lnTo>
                    <a:pt x="1058" y="177"/>
                  </a:lnTo>
                  <a:lnTo>
                    <a:pt x="1076" y="161"/>
                  </a:lnTo>
                  <a:lnTo>
                    <a:pt x="1076" y="144"/>
                  </a:lnTo>
                  <a:lnTo>
                    <a:pt x="1127" y="161"/>
                  </a:lnTo>
                  <a:lnTo>
                    <a:pt x="1127" y="192"/>
                  </a:lnTo>
                  <a:lnTo>
                    <a:pt x="1110" y="225"/>
                  </a:lnTo>
                  <a:lnTo>
                    <a:pt x="1145" y="209"/>
                  </a:lnTo>
                  <a:lnTo>
                    <a:pt x="1145" y="240"/>
                  </a:lnTo>
                  <a:lnTo>
                    <a:pt x="1162" y="240"/>
                  </a:lnTo>
                  <a:lnTo>
                    <a:pt x="1127" y="288"/>
                  </a:lnTo>
                  <a:lnTo>
                    <a:pt x="1145" y="288"/>
                  </a:lnTo>
                  <a:lnTo>
                    <a:pt x="1179" y="288"/>
                  </a:lnTo>
                  <a:lnTo>
                    <a:pt x="1248" y="240"/>
                  </a:lnTo>
                  <a:lnTo>
                    <a:pt x="1248" y="225"/>
                  </a:lnTo>
                  <a:lnTo>
                    <a:pt x="1317" y="225"/>
                  </a:lnTo>
                  <a:lnTo>
                    <a:pt x="1317" y="192"/>
                  </a:lnTo>
                  <a:lnTo>
                    <a:pt x="1352" y="177"/>
                  </a:lnTo>
                  <a:lnTo>
                    <a:pt x="1438" y="177"/>
                  </a:lnTo>
                  <a:lnTo>
                    <a:pt x="1475" y="161"/>
                  </a:lnTo>
                  <a:lnTo>
                    <a:pt x="1509" y="81"/>
                  </a:lnTo>
                  <a:lnTo>
                    <a:pt x="1527" y="96"/>
                  </a:lnTo>
                  <a:lnTo>
                    <a:pt x="1544" y="81"/>
                  </a:lnTo>
                  <a:lnTo>
                    <a:pt x="1544" y="96"/>
                  </a:lnTo>
                  <a:lnTo>
                    <a:pt x="1561" y="144"/>
                  </a:lnTo>
                  <a:lnTo>
                    <a:pt x="1578" y="161"/>
                  </a:lnTo>
                  <a:lnTo>
                    <a:pt x="1578" y="177"/>
                  </a:lnTo>
                  <a:lnTo>
                    <a:pt x="1561" y="192"/>
                  </a:lnTo>
                  <a:lnTo>
                    <a:pt x="1527" y="192"/>
                  </a:lnTo>
                  <a:lnTo>
                    <a:pt x="1509" y="209"/>
                  </a:lnTo>
                  <a:lnTo>
                    <a:pt x="1492" y="225"/>
                  </a:lnTo>
                  <a:lnTo>
                    <a:pt x="1456" y="257"/>
                  </a:lnTo>
                  <a:lnTo>
                    <a:pt x="1475" y="288"/>
                  </a:lnTo>
                  <a:lnTo>
                    <a:pt x="1492" y="288"/>
                  </a:lnTo>
                  <a:lnTo>
                    <a:pt x="1492" y="273"/>
                  </a:lnTo>
                  <a:lnTo>
                    <a:pt x="1492" y="288"/>
                  </a:lnTo>
                  <a:lnTo>
                    <a:pt x="1456" y="288"/>
                  </a:lnTo>
                  <a:lnTo>
                    <a:pt x="1404" y="305"/>
                  </a:lnTo>
                  <a:lnTo>
                    <a:pt x="1387" y="321"/>
                  </a:lnTo>
                  <a:lnTo>
                    <a:pt x="1369" y="369"/>
                  </a:lnTo>
                  <a:lnTo>
                    <a:pt x="1352" y="369"/>
                  </a:lnTo>
                  <a:lnTo>
                    <a:pt x="1335" y="353"/>
                  </a:lnTo>
                  <a:lnTo>
                    <a:pt x="1352" y="384"/>
                  </a:lnTo>
                  <a:lnTo>
                    <a:pt x="1335" y="432"/>
                  </a:lnTo>
                  <a:lnTo>
                    <a:pt x="1335" y="401"/>
                  </a:lnTo>
                  <a:lnTo>
                    <a:pt x="1317" y="384"/>
                  </a:lnTo>
                  <a:lnTo>
                    <a:pt x="1335" y="353"/>
                  </a:lnTo>
                  <a:lnTo>
                    <a:pt x="1317" y="369"/>
                  </a:lnTo>
                  <a:lnTo>
                    <a:pt x="1317" y="401"/>
                  </a:lnTo>
                  <a:lnTo>
                    <a:pt x="1300" y="401"/>
                  </a:lnTo>
                  <a:lnTo>
                    <a:pt x="1317" y="401"/>
                  </a:lnTo>
                  <a:lnTo>
                    <a:pt x="1317" y="432"/>
                  </a:lnTo>
                  <a:lnTo>
                    <a:pt x="1335" y="480"/>
                  </a:lnTo>
                  <a:lnTo>
                    <a:pt x="1317" y="512"/>
                  </a:lnTo>
                  <a:lnTo>
                    <a:pt x="1248" y="545"/>
                  </a:lnTo>
                  <a:lnTo>
                    <a:pt x="1196" y="593"/>
                  </a:lnTo>
                  <a:lnTo>
                    <a:pt x="1179" y="624"/>
                  </a:lnTo>
                  <a:lnTo>
                    <a:pt x="1214" y="737"/>
                  </a:lnTo>
                  <a:lnTo>
                    <a:pt x="1214" y="785"/>
                  </a:lnTo>
                  <a:lnTo>
                    <a:pt x="1196" y="785"/>
                  </a:lnTo>
                  <a:lnTo>
                    <a:pt x="1179" y="768"/>
                  </a:lnTo>
                  <a:lnTo>
                    <a:pt x="1145" y="737"/>
                  </a:lnTo>
                  <a:lnTo>
                    <a:pt x="1145" y="672"/>
                  </a:lnTo>
                  <a:lnTo>
                    <a:pt x="1110" y="641"/>
                  </a:lnTo>
                  <a:lnTo>
                    <a:pt x="1076" y="656"/>
                  </a:lnTo>
                  <a:lnTo>
                    <a:pt x="1076" y="641"/>
                  </a:lnTo>
                  <a:lnTo>
                    <a:pt x="1041" y="641"/>
                  </a:lnTo>
                  <a:lnTo>
                    <a:pt x="1006" y="641"/>
                  </a:lnTo>
                  <a:lnTo>
                    <a:pt x="1006" y="624"/>
                  </a:lnTo>
                  <a:lnTo>
                    <a:pt x="955" y="641"/>
                  </a:lnTo>
                  <a:lnTo>
                    <a:pt x="937" y="641"/>
                  </a:lnTo>
                  <a:lnTo>
                    <a:pt x="972" y="641"/>
                  </a:lnTo>
                  <a:lnTo>
                    <a:pt x="955" y="656"/>
                  </a:lnTo>
                  <a:lnTo>
                    <a:pt x="972" y="672"/>
                  </a:lnTo>
                  <a:lnTo>
                    <a:pt x="955" y="672"/>
                  </a:lnTo>
                  <a:lnTo>
                    <a:pt x="920" y="672"/>
                  </a:lnTo>
                  <a:lnTo>
                    <a:pt x="903" y="656"/>
                  </a:lnTo>
                  <a:lnTo>
                    <a:pt x="884" y="656"/>
                  </a:lnTo>
                  <a:lnTo>
                    <a:pt x="849" y="656"/>
                  </a:lnTo>
                  <a:lnTo>
                    <a:pt x="814" y="672"/>
                  </a:lnTo>
                  <a:lnTo>
                    <a:pt x="814" y="656"/>
                  </a:lnTo>
                  <a:lnTo>
                    <a:pt x="797" y="656"/>
                  </a:lnTo>
                  <a:lnTo>
                    <a:pt x="814" y="672"/>
                  </a:lnTo>
                  <a:lnTo>
                    <a:pt x="745" y="720"/>
                  </a:lnTo>
                  <a:lnTo>
                    <a:pt x="745" y="768"/>
                  </a:lnTo>
                  <a:lnTo>
                    <a:pt x="693" y="752"/>
                  </a:lnTo>
                  <a:lnTo>
                    <a:pt x="624" y="656"/>
                  </a:lnTo>
                  <a:lnTo>
                    <a:pt x="607" y="656"/>
                  </a:lnTo>
                  <a:lnTo>
                    <a:pt x="590" y="672"/>
                  </a:lnTo>
                  <a:lnTo>
                    <a:pt x="573" y="672"/>
                  </a:lnTo>
                  <a:lnTo>
                    <a:pt x="538" y="656"/>
                  </a:lnTo>
                  <a:lnTo>
                    <a:pt x="538" y="624"/>
                  </a:lnTo>
                  <a:lnTo>
                    <a:pt x="503" y="593"/>
                  </a:lnTo>
                  <a:lnTo>
                    <a:pt x="365" y="608"/>
                  </a:lnTo>
                  <a:lnTo>
                    <a:pt x="260" y="576"/>
                  </a:lnTo>
                  <a:lnTo>
                    <a:pt x="208" y="576"/>
                  </a:lnTo>
                  <a:lnTo>
                    <a:pt x="190" y="545"/>
                  </a:lnTo>
                  <a:lnTo>
                    <a:pt x="173" y="545"/>
                  </a:lnTo>
                  <a:lnTo>
                    <a:pt x="173" y="528"/>
                  </a:lnTo>
                  <a:lnTo>
                    <a:pt x="104" y="512"/>
                  </a:lnTo>
                  <a:lnTo>
                    <a:pt x="104" y="497"/>
                  </a:lnTo>
                  <a:lnTo>
                    <a:pt x="70" y="464"/>
                  </a:lnTo>
                  <a:lnTo>
                    <a:pt x="70" y="432"/>
                  </a:lnTo>
                  <a:lnTo>
                    <a:pt x="52" y="432"/>
                  </a:lnTo>
                  <a:lnTo>
                    <a:pt x="52" y="416"/>
                  </a:lnTo>
                  <a:lnTo>
                    <a:pt x="70" y="416"/>
                  </a:lnTo>
                  <a:lnTo>
                    <a:pt x="70" y="401"/>
                  </a:lnTo>
                  <a:lnTo>
                    <a:pt x="35" y="401"/>
                  </a:lnTo>
                  <a:lnTo>
                    <a:pt x="52" y="401"/>
                  </a:lnTo>
                  <a:lnTo>
                    <a:pt x="18" y="369"/>
                  </a:lnTo>
                  <a:lnTo>
                    <a:pt x="18" y="353"/>
                  </a:lnTo>
                  <a:lnTo>
                    <a:pt x="0" y="336"/>
                  </a:lnTo>
                  <a:lnTo>
                    <a:pt x="18" y="288"/>
                  </a:lnTo>
                  <a:lnTo>
                    <a:pt x="0" y="240"/>
                  </a:lnTo>
                  <a:lnTo>
                    <a:pt x="18" y="129"/>
                  </a:lnTo>
                  <a:lnTo>
                    <a:pt x="35" y="129"/>
                  </a:lnTo>
                  <a:lnTo>
                    <a:pt x="18" y="129"/>
                  </a:lnTo>
                  <a:lnTo>
                    <a:pt x="0" y="48"/>
                  </a:lnTo>
                  <a:lnTo>
                    <a:pt x="35" y="48"/>
                  </a:lnTo>
                  <a:lnTo>
                    <a:pt x="52" y="65"/>
                  </a:lnTo>
                  <a:lnTo>
                    <a:pt x="35" y="81"/>
                  </a:lnTo>
                  <a:lnTo>
                    <a:pt x="52" y="81"/>
                  </a:lnTo>
                  <a:lnTo>
                    <a:pt x="52" y="33"/>
                  </a:lnTo>
                  <a:lnTo>
                    <a:pt x="52" y="17"/>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73" name="Freeform 73"/>
            <p:cNvSpPr>
              <a:spLocks/>
            </p:cNvSpPr>
            <p:nvPr>
              <p:custDataLst>
                <p:tags r:id="rId64"/>
              </p:custDataLst>
            </p:nvPr>
          </p:nvSpPr>
          <p:spPr bwMode="auto">
            <a:xfrm>
              <a:off x="1363" y="3350"/>
              <a:ext cx="57" cy="61"/>
            </a:xfrm>
            <a:custGeom>
              <a:avLst/>
              <a:gdLst>
                <a:gd name="T0" fmla="*/ 2147483647 w 140"/>
                <a:gd name="T1" fmla="*/ 2147483647 h 126"/>
                <a:gd name="T2" fmla="*/ 2147483647 w 140"/>
                <a:gd name="T3" fmla="*/ 2147483647 h 126"/>
                <a:gd name="T4" fmla="*/ 2147483647 w 140"/>
                <a:gd name="T5" fmla="*/ 0 h 126"/>
                <a:gd name="T6" fmla="*/ 2147483647 w 140"/>
                <a:gd name="T7" fmla="*/ 2147483647 h 126"/>
                <a:gd name="T8" fmla="*/ 2147483647 w 140"/>
                <a:gd name="T9" fmla="*/ 2147483647 h 126"/>
                <a:gd name="T10" fmla="*/ 2147483647 w 140"/>
                <a:gd name="T11" fmla="*/ 2147483647 h 126"/>
                <a:gd name="T12" fmla="*/ 2147483647 w 140"/>
                <a:gd name="T13" fmla="*/ 2147483647 h 126"/>
                <a:gd name="T14" fmla="*/ 2147483647 w 140"/>
                <a:gd name="T15" fmla="*/ 2147483647 h 126"/>
                <a:gd name="T16" fmla="*/ 2147483647 w 140"/>
                <a:gd name="T17" fmla="*/ 2147483647 h 126"/>
                <a:gd name="T18" fmla="*/ 2147483647 w 140"/>
                <a:gd name="T19" fmla="*/ 2147483647 h 126"/>
                <a:gd name="T20" fmla="*/ 2147483647 w 140"/>
                <a:gd name="T21" fmla="*/ 2147483647 h 126"/>
                <a:gd name="T22" fmla="*/ 2147483647 w 140"/>
                <a:gd name="T23" fmla="*/ 2147483647 h 126"/>
                <a:gd name="T24" fmla="*/ 2147483647 w 140"/>
                <a:gd name="T25" fmla="*/ 2147483647 h 126"/>
                <a:gd name="T26" fmla="*/ 2147483647 w 140"/>
                <a:gd name="T27" fmla="*/ 2147483647 h 126"/>
                <a:gd name="T28" fmla="*/ 0 w 140"/>
                <a:gd name="T29" fmla="*/ 2147483647 h 126"/>
                <a:gd name="T30" fmla="*/ 2147483647 w 140"/>
                <a:gd name="T31" fmla="*/ 2147483647 h 126"/>
                <a:gd name="T32" fmla="*/ 2147483647 w 140"/>
                <a:gd name="T33" fmla="*/ 2147483647 h 126"/>
                <a:gd name="T34" fmla="*/ 2147483647 w 140"/>
                <a:gd name="T35" fmla="*/ 2147483647 h 126"/>
                <a:gd name="T36" fmla="*/ 2147483647 w 140"/>
                <a:gd name="T37" fmla="*/ 2147483647 h 126"/>
                <a:gd name="T38" fmla="*/ 2147483647 w 140"/>
                <a:gd name="T39" fmla="*/ 2147483647 h 126"/>
                <a:gd name="T40" fmla="*/ 2147483647 w 140"/>
                <a:gd name="T41" fmla="*/ 2147483647 h 126"/>
                <a:gd name="T42" fmla="*/ 2147483647 w 140"/>
                <a:gd name="T43" fmla="*/ 2147483647 h 126"/>
                <a:gd name="T44" fmla="*/ 2147483647 w 140"/>
                <a:gd name="T45" fmla="*/ 2147483647 h 126"/>
                <a:gd name="T46" fmla="*/ 2147483647 w 140"/>
                <a:gd name="T47" fmla="*/ 2147483647 h 1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0"/>
                <a:gd name="T73" fmla="*/ 0 h 126"/>
                <a:gd name="T74" fmla="*/ 140 w 140"/>
                <a:gd name="T75" fmla="*/ 126 h 1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0" h="126">
                  <a:moveTo>
                    <a:pt x="140" y="96"/>
                  </a:moveTo>
                  <a:lnTo>
                    <a:pt x="140" y="96"/>
                  </a:lnTo>
                  <a:lnTo>
                    <a:pt x="140" y="0"/>
                  </a:lnTo>
                  <a:lnTo>
                    <a:pt x="103" y="15"/>
                  </a:lnTo>
                  <a:lnTo>
                    <a:pt x="86" y="30"/>
                  </a:lnTo>
                  <a:lnTo>
                    <a:pt x="103" y="48"/>
                  </a:lnTo>
                  <a:lnTo>
                    <a:pt x="122" y="30"/>
                  </a:lnTo>
                  <a:lnTo>
                    <a:pt x="122" y="48"/>
                  </a:lnTo>
                  <a:lnTo>
                    <a:pt x="103" y="48"/>
                  </a:lnTo>
                  <a:lnTo>
                    <a:pt x="103" y="78"/>
                  </a:lnTo>
                  <a:lnTo>
                    <a:pt x="103" y="63"/>
                  </a:lnTo>
                  <a:lnTo>
                    <a:pt x="86" y="63"/>
                  </a:lnTo>
                  <a:lnTo>
                    <a:pt x="69" y="63"/>
                  </a:lnTo>
                  <a:lnTo>
                    <a:pt x="17" y="30"/>
                  </a:lnTo>
                  <a:lnTo>
                    <a:pt x="0" y="48"/>
                  </a:lnTo>
                  <a:lnTo>
                    <a:pt x="17" y="63"/>
                  </a:lnTo>
                  <a:lnTo>
                    <a:pt x="34" y="63"/>
                  </a:lnTo>
                  <a:lnTo>
                    <a:pt x="34" y="78"/>
                  </a:lnTo>
                  <a:lnTo>
                    <a:pt x="51" y="78"/>
                  </a:lnTo>
                  <a:lnTo>
                    <a:pt x="51" y="96"/>
                  </a:lnTo>
                  <a:lnTo>
                    <a:pt x="86" y="111"/>
                  </a:lnTo>
                  <a:lnTo>
                    <a:pt x="103" y="111"/>
                  </a:lnTo>
                  <a:lnTo>
                    <a:pt x="122" y="126"/>
                  </a:lnTo>
                  <a:lnTo>
                    <a:pt x="140" y="9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74" name="Freeform 74"/>
            <p:cNvSpPr>
              <a:spLocks/>
            </p:cNvSpPr>
            <p:nvPr>
              <p:custDataLst>
                <p:tags r:id="rId65"/>
              </p:custDataLst>
            </p:nvPr>
          </p:nvSpPr>
          <p:spPr bwMode="auto">
            <a:xfrm>
              <a:off x="1420" y="3350"/>
              <a:ext cx="42" cy="70"/>
            </a:xfrm>
            <a:custGeom>
              <a:avLst/>
              <a:gdLst>
                <a:gd name="T0" fmla="*/ 0 w 103"/>
                <a:gd name="T1" fmla="*/ 2147483647 h 144"/>
                <a:gd name="T2" fmla="*/ 0 w 103"/>
                <a:gd name="T3" fmla="*/ 2147483647 h 144"/>
                <a:gd name="T4" fmla="*/ 0 w 103"/>
                <a:gd name="T5" fmla="*/ 0 h 144"/>
                <a:gd name="T6" fmla="*/ 2147483647 w 103"/>
                <a:gd name="T7" fmla="*/ 2147483647 h 144"/>
                <a:gd name="T8" fmla="*/ 2147483647 w 103"/>
                <a:gd name="T9" fmla="*/ 2147483647 h 144"/>
                <a:gd name="T10" fmla="*/ 2147483647 w 103"/>
                <a:gd name="T11" fmla="*/ 2147483647 h 144"/>
                <a:gd name="T12" fmla="*/ 2147483647 w 103"/>
                <a:gd name="T13" fmla="*/ 2147483647 h 144"/>
                <a:gd name="T14" fmla="*/ 2147483647 w 103"/>
                <a:gd name="T15" fmla="*/ 2147483647 h 144"/>
                <a:gd name="T16" fmla="*/ 2147483647 w 103"/>
                <a:gd name="T17" fmla="*/ 2147483647 h 144"/>
                <a:gd name="T18" fmla="*/ 0 w 103"/>
                <a:gd name="T19" fmla="*/ 2147483647 h 1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144"/>
                <a:gd name="T32" fmla="*/ 103 w 103"/>
                <a:gd name="T33" fmla="*/ 144 h 1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144">
                  <a:moveTo>
                    <a:pt x="0" y="96"/>
                  </a:moveTo>
                  <a:lnTo>
                    <a:pt x="0" y="96"/>
                  </a:lnTo>
                  <a:lnTo>
                    <a:pt x="0" y="0"/>
                  </a:lnTo>
                  <a:lnTo>
                    <a:pt x="17" y="48"/>
                  </a:lnTo>
                  <a:lnTo>
                    <a:pt x="69" y="78"/>
                  </a:lnTo>
                  <a:lnTo>
                    <a:pt x="103" y="96"/>
                  </a:lnTo>
                  <a:lnTo>
                    <a:pt x="86" y="111"/>
                  </a:lnTo>
                  <a:lnTo>
                    <a:pt x="34" y="126"/>
                  </a:lnTo>
                  <a:lnTo>
                    <a:pt x="17" y="144"/>
                  </a:lnTo>
                  <a:lnTo>
                    <a:pt x="0" y="96"/>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75" name="Freeform 75"/>
            <p:cNvSpPr>
              <a:spLocks/>
            </p:cNvSpPr>
            <p:nvPr>
              <p:custDataLst>
                <p:tags r:id="rId66"/>
              </p:custDataLst>
            </p:nvPr>
          </p:nvSpPr>
          <p:spPr bwMode="auto">
            <a:xfrm>
              <a:off x="1165" y="2589"/>
              <a:ext cx="7" cy="16"/>
            </a:xfrm>
            <a:custGeom>
              <a:avLst/>
              <a:gdLst>
                <a:gd name="T0" fmla="*/ 0 w 15"/>
                <a:gd name="T1" fmla="*/ 0 h 33"/>
                <a:gd name="T2" fmla="*/ 0 w 15"/>
                <a:gd name="T3" fmla="*/ 0 h 33"/>
                <a:gd name="T4" fmla="*/ 2147483647 w 15"/>
                <a:gd name="T5" fmla="*/ 2147483647 h 33"/>
                <a:gd name="T6" fmla="*/ 0 w 15"/>
                <a:gd name="T7" fmla="*/ 2147483647 h 33"/>
                <a:gd name="T8" fmla="*/ 2147483647 w 15"/>
                <a:gd name="T9" fmla="*/ 2147483647 h 33"/>
                <a:gd name="T10" fmla="*/ 2147483647 w 15"/>
                <a:gd name="T11" fmla="*/ 2147483647 h 33"/>
                <a:gd name="T12" fmla="*/ 0 w 15"/>
                <a:gd name="T13" fmla="*/ 0 h 33"/>
                <a:gd name="T14" fmla="*/ 0 60000 65536"/>
                <a:gd name="T15" fmla="*/ 0 60000 65536"/>
                <a:gd name="T16" fmla="*/ 0 60000 65536"/>
                <a:gd name="T17" fmla="*/ 0 60000 65536"/>
                <a:gd name="T18" fmla="*/ 0 60000 65536"/>
                <a:gd name="T19" fmla="*/ 0 60000 65536"/>
                <a:gd name="T20" fmla="*/ 0 60000 65536"/>
                <a:gd name="T21" fmla="*/ 0 w 15"/>
                <a:gd name="T22" fmla="*/ 0 h 33"/>
                <a:gd name="T23" fmla="*/ 15 w 15"/>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33">
                  <a:moveTo>
                    <a:pt x="0" y="0"/>
                  </a:moveTo>
                  <a:lnTo>
                    <a:pt x="0" y="0"/>
                  </a:lnTo>
                  <a:lnTo>
                    <a:pt x="15" y="18"/>
                  </a:lnTo>
                  <a:lnTo>
                    <a:pt x="0" y="18"/>
                  </a:lnTo>
                  <a:lnTo>
                    <a:pt x="15" y="33"/>
                  </a:lnTo>
                  <a:lnTo>
                    <a:pt x="15" y="18"/>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76" name="Freeform 76"/>
            <p:cNvSpPr>
              <a:spLocks/>
            </p:cNvSpPr>
            <p:nvPr>
              <p:custDataLst>
                <p:tags r:id="rId67"/>
              </p:custDataLst>
            </p:nvPr>
          </p:nvSpPr>
          <p:spPr bwMode="auto">
            <a:xfrm>
              <a:off x="1355" y="3153"/>
              <a:ext cx="14" cy="32"/>
            </a:xfrm>
            <a:custGeom>
              <a:avLst/>
              <a:gdLst>
                <a:gd name="T0" fmla="*/ 2147483647 w 35"/>
                <a:gd name="T1" fmla="*/ 0 h 65"/>
                <a:gd name="T2" fmla="*/ 2147483647 w 35"/>
                <a:gd name="T3" fmla="*/ 0 h 65"/>
                <a:gd name="T4" fmla="*/ 0 w 35"/>
                <a:gd name="T5" fmla="*/ 2147483647 h 65"/>
                <a:gd name="T6" fmla="*/ 2147483647 w 35"/>
                <a:gd name="T7" fmla="*/ 2147483647 h 65"/>
                <a:gd name="T8" fmla="*/ 2147483647 w 35"/>
                <a:gd name="T9" fmla="*/ 2147483647 h 65"/>
                <a:gd name="T10" fmla="*/ 2147483647 w 35"/>
                <a:gd name="T11" fmla="*/ 0 h 65"/>
                <a:gd name="T12" fmla="*/ 0 60000 65536"/>
                <a:gd name="T13" fmla="*/ 0 60000 65536"/>
                <a:gd name="T14" fmla="*/ 0 60000 65536"/>
                <a:gd name="T15" fmla="*/ 0 60000 65536"/>
                <a:gd name="T16" fmla="*/ 0 60000 65536"/>
                <a:gd name="T17" fmla="*/ 0 60000 65536"/>
                <a:gd name="T18" fmla="*/ 0 w 35"/>
                <a:gd name="T19" fmla="*/ 0 h 65"/>
                <a:gd name="T20" fmla="*/ 35 w 35"/>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35" h="65">
                  <a:moveTo>
                    <a:pt x="18" y="0"/>
                  </a:moveTo>
                  <a:lnTo>
                    <a:pt x="18" y="0"/>
                  </a:lnTo>
                  <a:lnTo>
                    <a:pt x="0" y="48"/>
                  </a:lnTo>
                  <a:lnTo>
                    <a:pt x="18" y="65"/>
                  </a:lnTo>
                  <a:lnTo>
                    <a:pt x="35" y="17"/>
                  </a:lnTo>
                  <a:lnTo>
                    <a:pt x="18"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77" name="Freeform 77"/>
            <p:cNvSpPr>
              <a:spLocks/>
            </p:cNvSpPr>
            <p:nvPr>
              <p:custDataLst>
                <p:tags r:id="rId68"/>
              </p:custDataLst>
            </p:nvPr>
          </p:nvSpPr>
          <p:spPr bwMode="auto">
            <a:xfrm>
              <a:off x="1504" y="3326"/>
              <a:ext cx="36" cy="24"/>
            </a:xfrm>
            <a:custGeom>
              <a:avLst/>
              <a:gdLst>
                <a:gd name="T0" fmla="*/ 0 w 88"/>
                <a:gd name="T1" fmla="*/ 2147483647 h 48"/>
                <a:gd name="T2" fmla="*/ 0 w 88"/>
                <a:gd name="T3" fmla="*/ 2147483647 h 48"/>
                <a:gd name="T4" fmla="*/ 2147483647 w 88"/>
                <a:gd name="T5" fmla="*/ 2147483647 h 48"/>
                <a:gd name="T6" fmla="*/ 2147483647 w 88"/>
                <a:gd name="T7" fmla="*/ 2147483647 h 48"/>
                <a:gd name="T8" fmla="*/ 2147483647 w 88"/>
                <a:gd name="T9" fmla="*/ 2147483647 h 48"/>
                <a:gd name="T10" fmla="*/ 2147483647 w 88"/>
                <a:gd name="T11" fmla="*/ 2147483647 h 48"/>
                <a:gd name="T12" fmla="*/ 2147483647 w 88"/>
                <a:gd name="T13" fmla="*/ 0 h 48"/>
                <a:gd name="T14" fmla="*/ 2147483647 w 88"/>
                <a:gd name="T15" fmla="*/ 0 h 48"/>
                <a:gd name="T16" fmla="*/ 2147483647 w 88"/>
                <a:gd name="T17" fmla="*/ 0 h 48"/>
                <a:gd name="T18" fmla="*/ 2147483647 w 88"/>
                <a:gd name="T19" fmla="*/ 2147483647 h 48"/>
                <a:gd name="T20" fmla="*/ 2147483647 w 88"/>
                <a:gd name="T21" fmla="*/ 2147483647 h 48"/>
                <a:gd name="T22" fmla="*/ 0 w 88"/>
                <a:gd name="T23" fmla="*/ 2147483647 h 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48"/>
                <a:gd name="T38" fmla="*/ 88 w 88"/>
                <a:gd name="T39" fmla="*/ 48 h 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48">
                  <a:moveTo>
                    <a:pt x="0" y="15"/>
                  </a:moveTo>
                  <a:lnTo>
                    <a:pt x="0" y="15"/>
                  </a:lnTo>
                  <a:lnTo>
                    <a:pt x="17" y="30"/>
                  </a:lnTo>
                  <a:lnTo>
                    <a:pt x="35" y="30"/>
                  </a:lnTo>
                  <a:lnTo>
                    <a:pt x="52" y="48"/>
                  </a:lnTo>
                  <a:lnTo>
                    <a:pt x="88" y="15"/>
                  </a:lnTo>
                  <a:lnTo>
                    <a:pt x="88" y="0"/>
                  </a:lnTo>
                  <a:lnTo>
                    <a:pt x="35" y="0"/>
                  </a:lnTo>
                  <a:lnTo>
                    <a:pt x="17" y="0"/>
                  </a:lnTo>
                  <a:lnTo>
                    <a:pt x="35" y="15"/>
                  </a:lnTo>
                  <a:lnTo>
                    <a:pt x="17" y="3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78" name="Freeform 78"/>
            <p:cNvSpPr>
              <a:spLocks/>
            </p:cNvSpPr>
            <p:nvPr>
              <p:custDataLst>
                <p:tags r:id="rId69"/>
              </p:custDataLst>
            </p:nvPr>
          </p:nvSpPr>
          <p:spPr bwMode="auto">
            <a:xfrm>
              <a:off x="1341" y="2812"/>
              <a:ext cx="92" cy="571"/>
            </a:xfrm>
            <a:custGeom>
              <a:avLst/>
              <a:gdLst>
                <a:gd name="T0" fmla="*/ 2147483647 w 224"/>
                <a:gd name="T1" fmla="*/ 2147483647 h 1167"/>
                <a:gd name="T2" fmla="*/ 2147483647 w 224"/>
                <a:gd name="T3" fmla="*/ 2147483647 h 1167"/>
                <a:gd name="T4" fmla="*/ 2147483647 w 224"/>
                <a:gd name="T5" fmla="*/ 2147483647 h 1167"/>
                <a:gd name="T6" fmla="*/ 2147483647 w 224"/>
                <a:gd name="T7" fmla="*/ 2147483647 h 1167"/>
                <a:gd name="T8" fmla="*/ 2147483647 w 224"/>
                <a:gd name="T9" fmla="*/ 2147483647 h 1167"/>
                <a:gd name="T10" fmla="*/ 2147483647 w 224"/>
                <a:gd name="T11" fmla="*/ 2147483647 h 1167"/>
                <a:gd name="T12" fmla="*/ 2147483647 w 224"/>
                <a:gd name="T13" fmla="*/ 2147483647 h 1167"/>
                <a:gd name="T14" fmla="*/ 2147483647 w 224"/>
                <a:gd name="T15" fmla="*/ 2147483647 h 1167"/>
                <a:gd name="T16" fmla="*/ 2147483647 w 224"/>
                <a:gd name="T17" fmla="*/ 2147483647 h 1167"/>
                <a:gd name="T18" fmla="*/ 2147483647 w 224"/>
                <a:gd name="T19" fmla="*/ 2147483647 h 1167"/>
                <a:gd name="T20" fmla="*/ 2147483647 w 224"/>
                <a:gd name="T21" fmla="*/ 2147483647 h 1167"/>
                <a:gd name="T22" fmla="*/ 2147483647 w 224"/>
                <a:gd name="T23" fmla="*/ 2147483647 h 1167"/>
                <a:gd name="T24" fmla="*/ 2147483647 w 224"/>
                <a:gd name="T25" fmla="*/ 2147483647 h 1167"/>
                <a:gd name="T26" fmla="*/ 2147483647 w 224"/>
                <a:gd name="T27" fmla="*/ 2147483647 h 1167"/>
                <a:gd name="T28" fmla="*/ 2147483647 w 224"/>
                <a:gd name="T29" fmla="*/ 2147483647 h 1167"/>
                <a:gd name="T30" fmla="*/ 2147483647 w 224"/>
                <a:gd name="T31" fmla="*/ 2147483647 h 1167"/>
                <a:gd name="T32" fmla="*/ 2147483647 w 224"/>
                <a:gd name="T33" fmla="*/ 2147483647 h 1167"/>
                <a:gd name="T34" fmla="*/ 2147483647 w 224"/>
                <a:gd name="T35" fmla="*/ 2147483647 h 1167"/>
                <a:gd name="T36" fmla="*/ 2147483647 w 224"/>
                <a:gd name="T37" fmla="*/ 2147483647 h 1167"/>
                <a:gd name="T38" fmla="*/ 2147483647 w 224"/>
                <a:gd name="T39" fmla="*/ 2147483647 h 1167"/>
                <a:gd name="T40" fmla="*/ 2147483647 w 224"/>
                <a:gd name="T41" fmla="*/ 2147483647 h 1167"/>
                <a:gd name="T42" fmla="*/ 2147483647 w 224"/>
                <a:gd name="T43" fmla="*/ 2147483647 h 1167"/>
                <a:gd name="T44" fmla="*/ 2147483647 w 224"/>
                <a:gd name="T45" fmla="*/ 2147483647 h 1167"/>
                <a:gd name="T46" fmla="*/ 2147483647 w 224"/>
                <a:gd name="T47" fmla="*/ 2147483647 h 1167"/>
                <a:gd name="T48" fmla="*/ 2147483647 w 224"/>
                <a:gd name="T49" fmla="*/ 2147483647 h 1167"/>
                <a:gd name="T50" fmla="*/ 2147483647 w 224"/>
                <a:gd name="T51" fmla="*/ 2147483647 h 1167"/>
                <a:gd name="T52" fmla="*/ 2147483647 w 224"/>
                <a:gd name="T53" fmla="*/ 2147483647 h 1167"/>
                <a:gd name="T54" fmla="*/ 2147483647 w 224"/>
                <a:gd name="T55" fmla="*/ 2147483647 h 1167"/>
                <a:gd name="T56" fmla="*/ 2147483647 w 224"/>
                <a:gd name="T57" fmla="*/ 2147483647 h 1167"/>
                <a:gd name="T58" fmla="*/ 2147483647 w 224"/>
                <a:gd name="T59" fmla="*/ 2147483647 h 1167"/>
                <a:gd name="T60" fmla="*/ 2147483647 w 224"/>
                <a:gd name="T61" fmla="*/ 2147483647 h 1167"/>
                <a:gd name="T62" fmla="*/ 0 w 224"/>
                <a:gd name="T63" fmla="*/ 2147483647 h 1167"/>
                <a:gd name="T64" fmla="*/ 2147483647 w 224"/>
                <a:gd name="T65" fmla="*/ 2147483647 h 1167"/>
                <a:gd name="T66" fmla="*/ 2147483647 w 224"/>
                <a:gd name="T67" fmla="*/ 2147483647 h 1167"/>
                <a:gd name="T68" fmla="*/ 2147483647 w 224"/>
                <a:gd name="T69" fmla="*/ 2147483647 h 1167"/>
                <a:gd name="T70" fmla="*/ 2147483647 w 224"/>
                <a:gd name="T71" fmla="*/ 2147483647 h 1167"/>
                <a:gd name="T72" fmla="*/ 2147483647 w 224"/>
                <a:gd name="T73" fmla="*/ 2147483647 h 1167"/>
                <a:gd name="T74" fmla="*/ 2147483647 w 224"/>
                <a:gd name="T75" fmla="*/ 2147483647 h 1167"/>
                <a:gd name="T76" fmla="*/ 2147483647 w 224"/>
                <a:gd name="T77" fmla="*/ 2147483647 h 1167"/>
                <a:gd name="T78" fmla="*/ 2147483647 w 224"/>
                <a:gd name="T79" fmla="*/ 2147483647 h 1167"/>
                <a:gd name="T80" fmla="*/ 2147483647 w 224"/>
                <a:gd name="T81" fmla="*/ 2147483647 h 1167"/>
                <a:gd name="T82" fmla="*/ 2147483647 w 224"/>
                <a:gd name="T83" fmla="*/ 2147483647 h 1167"/>
                <a:gd name="T84" fmla="*/ 2147483647 w 224"/>
                <a:gd name="T85" fmla="*/ 2147483647 h 1167"/>
                <a:gd name="T86" fmla="*/ 2147483647 w 224"/>
                <a:gd name="T87" fmla="*/ 2147483647 h 1167"/>
                <a:gd name="T88" fmla="*/ 2147483647 w 224"/>
                <a:gd name="T89" fmla="*/ 2147483647 h 1167"/>
                <a:gd name="T90" fmla="*/ 2147483647 w 224"/>
                <a:gd name="T91" fmla="*/ 2147483647 h 1167"/>
                <a:gd name="T92" fmla="*/ 2147483647 w 224"/>
                <a:gd name="T93" fmla="*/ 2147483647 h 11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24"/>
                <a:gd name="T142" fmla="*/ 0 h 1167"/>
                <a:gd name="T143" fmla="*/ 224 w 224"/>
                <a:gd name="T144" fmla="*/ 1167 h 11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24" h="1167">
                  <a:moveTo>
                    <a:pt x="138" y="16"/>
                  </a:moveTo>
                  <a:lnTo>
                    <a:pt x="138" y="16"/>
                  </a:lnTo>
                  <a:lnTo>
                    <a:pt x="172" y="0"/>
                  </a:lnTo>
                  <a:lnTo>
                    <a:pt x="190" y="48"/>
                  </a:lnTo>
                  <a:lnTo>
                    <a:pt x="190" y="64"/>
                  </a:lnTo>
                  <a:lnTo>
                    <a:pt x="207" y="144"/>
                  </a:lnTo>
                  <a:lnTo>
                    <a:pt x="224" y="144"/>
                  </a:lnTo>
                  <a:lnTo>
                    <a:pt x="224" y="175"/>
                  </a:lnTo>
                  <a:lnTo>
                    <a:pt x="190" y="192"/>
                  </a:lnTo>
                  <a:lnTo>
                    <a:pt x="207" y="240"/>
                  </a:lnTo>
                  <a:lnTo>
                    <a:pt x="172" y="288"/>
                  </a:lnTo>
                  <a:lnTo>
                    <a:pt x="138" y="384"/>
                  </a:lnTo>
                  <a:lnTo>
                    <a:pt x="155" y="447"/>
                  </a:lnTo>
                  <a:lnTo>
                    <a:pt x="138" y="495"/>
                  </a:lnTo>
                  <a:lnTo>
                    <a:pt x="138" y="528"/>
                  </a:lnTo>
                  <a:lnTo>
                    <a:pt x="121" y="543"/>
                  </a:lnTo>
                  <a:lnTo>
                    <a:pt x="121" y="607"/>
                  </a:lnTo>
                  <a:lnTo>
                    <a:pt x="103" y="639"/>
                  </a:lnTo>
                  <a:lnTo>
                    <a:pt x="103" y="703"/>
                  </a:lnTo>
                  <a:lnTo>
                    <a:pt x="103" y="735"/>
                  </a:lnTo>
                  <a:lnTo>
                    <a:pt x="103" y="799"/>
                  </a:lnTo>
                  <a:lnTo>
                    <a:pt x="121" y="799"/>
                  </a:lnTo>
                  <a:lnTo>
                    <a:pt x="121" y="816"/>
                  </a:lnTo>
                  <a:lnTo>
                    <a:pt x="103" y="816"/>
                  </a:lnTo>
                  <a:lnTo>
                    <a:pt x="121" y="816"/>
                  </a:lnTo>
                  <a:lnTo>
                    <a:pt x="103" y="879"/>
                  </a:lnTo>
                  <a:lnTo>
                    <a:pt x="86" y="912"/>
                  </a:lnTo>
                  <a:lnTo>
                    <a:pt x="86" y="942"/>
                  </a:lnTo>
                  <a:lnTo>
                    <a:pt x="69" y="990"/>
                  </a:lnTo>
                  <a:lnTo>
                    <a:pt x="69" y="1023"/>
                  </a:lnTo>
                  <a:lnTo>
                    <a:pt x="69" y="1038"/>
                  </a:lnTo>
                  <a:lnTo>
                    <a:pt x="86" y="1023"/>
                  </a:lnTo>
                  <a:lnTo>
                    <a:pt x="86" y="1071"/>
                  </a:lnTo>
                  <a:lnTo>
                    <a:pt x="103" y="1086"/>
                  </a:lnTo>
                  <a:lnTo>
                    <a:pt x="155" y="1086"/>
                  </a:lnTo>
                  <a:lnTo>
                    <a:pt x="190" y="1086"/>
                  </a:lnTo>
                  <a:lnTo>
                    <a:pt x="190" y="1104"/>
                  </a:lnTo>
                  <a:lnTo>
                    <a:pt x="172" y="1086"/>
                  </a:lnTo>
                  <a:lnTo>
                    <a:pt x="172" y="1104"/>
                  </a:lnTo>
                  <a:lnTo>
                    <a:pt x="138" y="1119"/>
                  </a:lnTo>
                  <a:lnTo>
                    <a:pt x="138" y="1152"/>
                  </a:lnTo>
                  <a:lnTo>
                    <a:pt x="121" y="1167"/>
                  </a:lnTo>
                  <a:lnTo>
                    <a:pt x="103" y="1134"/>
                  </a:lnTo>
                  <a:lnTo>
                    <a:pt x="121" y="1134"/>
                  </a:lnTo>
                  <a:lnTo>
                    <a:pt x="121" y="1119"/>
                  </a:lnTo>
                  <a:lnTo>
                    <a:pt x="86" y="1134"/>
                  </a:lnTo>
                  <a:lnTo>
                    <a:pt x="69" y="1119"/>
                  </a:lnTo>
                  <a:lnTo>
                    <a:pt x="69" y="1104"/>
                  </a:lnTo>
                  <a:lnTo>
                    <a:pt x="52" y="1104"/>
                  </a:lnTo>
                  <a:lnTo>
                    <a:pt x="34" y="1086"/>
                  </a:lnTo>
                  <a:lnTo>
                    <a:pt x="34" y="1104"/>
                  </a:lnTo>
                  <a:lnTo>
                    <a:pt x="17" y="1086"/>
                  </a:lnTo>
                  <a:lnTo>
                    <a:pt x="17" y="1071"/>
                  </a:lnTo>
                  <a:lnTo>
                    <a:pt x="34" y="1071"/>
                  </a:lnTo>
                  <a:lnTo>
                    <a:pt x="34" y="1056"/>
                  </a:lnTo>
                  <a:lnTo>
                    <a:pt x="34" y="1038"/>
                  </a:lnTo>
                  <a:lnTo>
                    <a:pt x="34" y="1056"/>
                  </a:lnTo>
                  <a:lnTo>
                    <a:pt x="17" y="1071"/>
                  </a:lnTo>
                  <a:lnTo>
                    <a:pt x="17" y="1023"/>
                  </a:lnTo>
                  <a:lnTo>
                    <a:pt x="34" y="1038"/>
                  </a:lnTo>
                  <a:lnTo>
                    <a:pt x="34" y="1008"/>
                  </a:lnTo>
                  <a:lnTo>
                    <a:pt x="17" y="1038"/>
                  </a:lnTo>
                  <a:lnTo>
                    <a:pt x="17" y="1008"/>
                  </a:lnTo>
                  <a:lnTo>
                    <a:pt x="0" y="990"/>
                  </a:lnTo>
                  <a:lnTo>
                    <a:pt x="0" y="975"/>
                  </a:lnTo>
                  <a:lnTo>
                    <a:pt x="17" y="927"/>
                  </a:lnTo>
                  <a:lnTo>
                    <a:pt x="17" y="912"/>
                  </a:lnTo>
                  <a:lnTo>
                    <a:pt x="34" y="942"/>
                  </a:lnTo>
                  <a:lnTo>
                    <a:pt x="52" y="879"/>
                  </a:lnTo>
                  <a:lnTo>
                    <a:pt x="17" y="879"/>
                  </a:lnTo>
                  <a:lnTo>
                    <a:pt x="0" y="879"/>
                  </a:lnTo>
                  <a:lnTo>
                    <a:pt x="34" y="864"/>
                  </a:lnTo>
                  <a:lnTo>
                    <a:pt x="17" y="846"/>
                  </a:lnTo>
                  <a:lnTo>
                    <a:pt x="34" y="846"/>
                  </a:lnTo>
                  <a:lnTo>
                    <a:pt x="34" y="799"/>
                  </a:lnTo>
                  <a:lnTo>
                    <a:pt x="52" y="783"/>
                  </a:lnTo>
                  <a:lnTo>
                    <a:pt x="69" y="783"/>
                  </a:lnTo>
                  <a:lnTo>
                    <a:pt x="52" y="816"/>
                  </a:lnTo>
                  <a:lnTo>
                    <a:pt x="52" y="831"/>
                  </a:lnTo>
                  <a:lnTo>
                    <a:pt x="86" y="720"/>
                  </a:lnTo>
                  <a:lnTo>
                    <a:pt x="86" y="703"/>
                  </a:lnTo>
                  <a:lnTo>
                    <a:pt x="69" y="703"/>
                  </a:lnTo>
                  <a:lnTo>
                    <a:pt x="52" y="687"/>
                  </a:lnTo>
                  <a:lnTo>
                    <a:pt x="52" y="639"/>
                  </a:lnTo>
                  <a:lnTo>
                    <a:pt x="69" y="624"/>
                  </a:lnTo>
                  <a:lnTo>
                    <a:pt x="52" y="576"/>
                  </a:lnTo>
                  <a:lnTo>
                    <a:pt x="69" y="559"/>
                  </a:lnTo>
                  <a:lnTo>
                    <a:pt x="121" y="415"/>
                  </a:lnTo>
                  <a:lnTo>
                    <a:pt x="103" y="367"/>
                  </a:lnTo>
                  <a:lnTo>
                    <a:pt x="121" y="336"/>
                  </a:lnTo>
                  <a:lnTo>
                    <a:pt x="121" y="303"/>
                  </a:lnTo>
                  <a:lnTo>
                    <a:pt x="138" y="240"/>
                  </a:lnTo>
                  <a:lnTo>
                    <a:pt x="138" y="144"/>
                  </a:lnTo>
                  <a:lnTo>
                    <a:pt x="155" y="96"/>
                  </a:lnTo>
                  <a:lnTo>
                    <a:pt x="138" y="1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79" name="Freeform 79"/>
            <p:cNvSpPr>
              <a:spLocks/>
            </p:cNvSpPr>
            <p:nvPr>
              <p:custDataLst>
                <p:tags r:id="rId70"/>
              </p:custDataLst>
            </p:nvPr>
          </p:nvSpPr>
          <p:spPr bwMode="auto">
            <a:xfrm>
              <a:off x="1306" y="2436"/>
              <a:ext cx="127" cy="203"/>
            </a:xfrm>
            <a:custGeom>
              <a:avLst/>
              <a:gdLst>
                <a:gd name="T0" fmla="*/ 2147483647 w 311"/>
                <a:gd name="T1" fmla="*/ 2147483647 h 414"/>
                <a:gd name="T2" fmla="*/ 2147483647 w 311"/>
                <a:gd name="T3" fmla="*/ 2147483647 h 414"/>
                <a:gd name="T4" fmla="*/ 2147483647 w 311"/>
                <a:gd name="T5" fmla="*/ 2147483647 h 414"/>
                <a:gd name="T6" fmla="*/ 2147483647 w 311"/>
                <a:gd name="T7" fmla="*/ 2147483647 h 414"/>
                <a:gd name="T8" fmla="*/ 2147483647 w 311"/>
                <a:gd name="T9" fmla="*/ 2147483647 h 414"/>
                <a:gd name="T10" fmla="*/ 2147483647 w 311"/>
                <a:gd name="T11" fmla="*/ 2147483647 h 414"/>
                <a:gd name="T12" fmla="*/ 2147483647 w 311"/>
                <a:gd name="T13" fmla="*/ 2147483647 h 414"/>
                <a:gd name="T14" fmla="*/ 2147483647 w 311"/>
                <a:gd name="T15" fmla="*/ 2147483647 h 414"/>
                <a:gd name="T16" fmla="*/ 2147483647 w 311"/>
                <a:gd name="T17" fmla="*/ 2147483647 h 414"/>
                <a:gd name="T18" fmla="*/ 2147483647 w 311"/>
                <a:gd name="T19" fmla="*/ 2147483647 h 414"/>
                <a:gd name="T20" fmla="*/ 2147483647 w 311"/>
                <a:gd name="T21" fmla="*/ 2147483647 h 414"/>
                <a:gd name="T22" fmla="*/ 2147483647 w 311"/>
                <a:gd name="T23" fmla="*/ 2147483647 h 414"/>
                <a:gd name="T24" fmla="*/ 2147483647 w 311"/>
                <a:gd name="T25" fmla="*/ 2147483647 h 414"/>
                <a:gd name="T26" fmla="*/ 2147483647 w 311"/>
                <a:gd name="T27" fmla="*/ 2147483647 h 414"/>
                <a:gd name="T28" fmla="*/ 2147483647 w 311"/>
                <a:gd name="T29" fmla="*/ 2147483647 h 414"/>
                <a:gd name="T30" fmla="*/ 2147483647 w 311"/>
                <a:gd name="T31" fmla="*/ 2147483647 h 414"/>
                <a:gd name="T32" fmla="*/ 2147483647 w 311"/>
                <a:gd name="T33" fmla="*/ 2147483647 h 414"/>
                <a:gd name="T34" fmla="*/ 2147483647 w 311"/>
                <a:gd name="T35" fmla="*/ 2147483647 h 414"/>
                <a:gd name="T36" fmla="*/ 2147483647 w 311"/>
                <a:gd name="T37" fmla="*/ 2147483647 h 414"/>
                <a:gd name="T38" fmla="*/ 2147483647 w 311"/>
                <a:gd name="T39" fmla="*/ 2147483647 h 414"/>
                <a:gd name="T40" fmla="*/ 2147483647 w 311"/>
                <a:gd name="T41" fmla="*/ 0 h 414"/>
                <a:gd name="T42" fmla="*/ 2147483647 w 311"/>
                <a:gd name="T43" fmla="*/ 2147483647 h 414"/>
                <a:gd name="T44" fmla="*/ 2147483647 w 311"/>
                <a:gd name="T45" fmla="*/ 2147483647 h 414"/>
                <a:gd name="T46" fmla="*/ 2147483647 w 311"/>
                <a:gd name="T47" fmla="*/ 2147483647 h 414"/>
                <a:gd name="T48" fmla="*/ 2147483647 w 311"/>
                <a:gd name="T49" fmla="*/ 2147483647 h 414"/>
                <a:gd name="T50" fmla="*/ 2147483647 w 311"/>
                <a:gd name="T51" fmla="*/ 2147483647 h 414"/>
                <a:gd name="T52" fmla="*/ 2147483647 w 311"/>
                <a:gd name="T53" fmla="*/ 2147483647 h 414"/>
                <a:gd name="T54" fmla="*/ 2147483647 w 311"/>
                <a:gd name="T55" fmla="*/ 2147483647 h 414"/>
                <a:gd name="T56" fmla="*/ 2147483647 w 311"/>
                <a:gd name="T57" fmla="*/ 2147483647 h 414"/>
                <a:gd name="T58" fmla="*/ 2147483647 w 311"/>
                <a:gd name="T59" fmla="*/ 2147483647 h 414"/>
                <a:gd name="T60" fmla="*/ 2147483647 w 311"/>
                <a:gd name="T61" fmla="*/ 2147483647 h 414"/>
                <a:gd name="T62" fmla="*/ 2147483647 w 311"/>
                <a:gd name="T63" fmla="*/ 2147483647 h 414"/>
                <a:gd name="T64" fmla="*/ 2147483647 w 311"/>
                <a:gd name="T65" fmla="*/ 2147483647 h 414"/>
                <a:gd name="T66" fmla="*/ 2147483647 w 311"/>
                <a:gd name="T67" fmla="*/ 2147483647 h 414"/>
                <a:gd name="T68" fmla="*/ 2147483647 w 311"/>
                <a:gd name="T69" fmla="*/ 2147483647 h 414"/>
                <a:gd name="T70" fmla="*/ 2147483647 w 311"/>
                <a:gd name="T71" fmla="*/ 2147483647 h 414"/>
                <a:gd name="T72" fmla="*/ 0 w 311"/>
                <a:gd name="T73" fmla="*/ 2147483647 h 414"/>
                <a:gd name="T74" fmla="*/ 0 w 311"/>
                <a:gd name="T75" fmla="*/ 2147483647 h 414"/>
                <a:gd name="T76" fmla="*/ 2147483647 w 311"/>
                <a:gd name="T77" fmla="*/ 2147483647 h 414"/>
                <a:gd name="T78" fmla="*/ 2147483647 w 311"/>
                <a:gd name="T79" fmla="*/ 2147483647 h 414"/>
                <a:gd name="T80" fmla="*/ 2147483647 w 311"/>
                <a:gd name="T81" fmla="*/ 2147483647 h 414"/>
                <a:gd name="T82" fmla="*/ 2147483647 w 311"/>
                <a:gd name="T83" fmla="*/ 2147483647 h 414"/>
                <a:gd name="T84" fmla="*/ 2147483647 w 311"/>
                <a:gd name="T85" fmla="*/ 2147483647 h 414"/>
                <a:gd name="T86" fmla="*/ 2147483647 w 311"/>
                <a:gd name="T87" fmla="*/ 2147483647 h 414"/>
                <a:gd name="T88" fmla="*/ 2147483647 w 311"/>
                <a:gd name="T89" fmla="*/ 2147483647 h 414"/>
                <a:gd name="T90" fmla="*/ 2147483647 w 311"/>
                <a:gd name="T91" fmla="*/ 2147483647 h 414"/>
                <a:gd name="T92" fmla="*/ 2147483647 w 311"/>
                <a:gd name="T93" fmla="*/ 2147483647 h 414"/>
                <a:gd name="T94" fmla="*/ 2147483647 w 311"/>
                <a:gd name="T95" fmla="*/ 2147483647 h 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1"/>
                <a:gd name="T145" fmla="*/ 0 h 414"/>
                <a:gd name="T146" fmla="*/ 311 w 311"/>
                <a:gd name="T147" fmla="*/ 414 h 41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1" h="414">
                  <a:moveTo>
                    <a:pt x="242" y="414"/>
                  </a:moveTo>
                  <a:lnTo>
                    <a:pt x="242" y="414"/>
                  </a:lnTo>
                  <a:lnTo>
                    <a:pt x="259" y="351"/>
                  </a:lnTo>
                  <a:lnTo>
                    <a:pt x="242" y="303"/>
                  </a:lnTo>
                  <a:lnTo>
                    <a:pt x="259" y="303"/>
                  </a:lnTo>
                  <a:lnTo>
                    <a:pt x="242" y="288"/>
                  </a:lnTo>
                  <a:lnTo>
                    <a:pt x="242" y="270"/>
                  </a:lnTo>
                  <a:lnTo>
                    <a:pt x="311" y="270"/>
                  </a:lnTo>
                  <a:lnTo>
                    <a:pt x="311" y="240"/>
                  </a:lnTo>
                  <a:lnTo>
                    <a:pt x="294" y="207"/>
                  </a:lnTo>
                  <a:lnTo>
                    <a:pt x="311" y="159"/>
                  </a:lnTo>
                  <a:lnTo>
                    <a:pt x="259" y="159"/>
                  </a:lnTo>
                  <a:lnTo>
                    <a:pt x="242" y="144"/>
                  </a:lnTo>
                  <a:lnTo>
                    <a:pt x="190" y="144"/>
                  </a:lnTo>
                  <a:lnTo>
                    <a:pt x="173" y="126"/>
                  </a:lnTo>
                  <a:lnTo>
                    <a:pt x="173" y="111"/>
                  </a:lnTo>
                  <a:lnTo>
                    <a:pt x="156" y="78"/>
                  </a:lnTo>
                  <a:lnTo>
                    <a:pt x="173" y="48"/>
                  </a:lnTo>
                  <a:lnTo>
                    <a:pt x="190" y="30"/>
                  </a:lnTo>
                  <a:lnTo>
                    <a:pt x="208" y="15"/>
                  </a:lnTo>
                  <a:lnTo>
                    <a:pt x="190" y="0"/>
                  </a:lnTo>
                  <a:lnTo>
                    <a:pt x="156" y="30"/>
                  </a:lnTo>
                  <a:lnTo>
                    <a:pt x="104" y="48"/>
                  </a:lnTo>
                  <a:lnTo>
                    <a:pt x="87" y="78"/>
                  </a:lnTo>
                  <a:lnTo>
                    <a:pt x="52" y="96"/>
                  </a:lnTo>
                  <a:lnTo>
                    <a:pt x="52" y="126"/>
                  </a:lnTo>
                  <a:lnTo>
                    <a:pt x="35" y="96"/>
                  </a:lnTo>
                  <a:lnTo>
                    <a:pt x="52" y="111"/>
                  </a:lnTo>
                  <a:lnTo>
                    <a:pt x="35" y="126"/>
                  </a:lnTo>
                  <a:lnTo>
                    <a:pt x="35" y="144"/>
                  </a:lnTo>
                  <a:lnTo>
                    <a:pt x="35" y="159"/>
                  </a:lnTo>
                  <a:lnTo>
                    <a:pt x="35" y="222"/>
                  </a:lnTo>
                  <a:lnTo>
                    <a:pt x="52" y="222"/>
                  </a:lnTo>
                  <a:lnTo>
                    <a:pt x="35" y="255"/>
                  </a:lnTo>
                  <a:lnTo>
                    <a:pt x="18" y="255"/>
                  </a:lnTo>
                  <a:lnTo>
                    <a:pt x="18" y="270"/>
                  </a:lnTo>
                  <a:lnTo>
                    <a:pt x="0" y="270"/>
                  </a:lnTo>
                  <a:lnTo>
                    <a:pt x="0" y="288"/>
                  </a:lnTo>
                  <a:lnTo>
                    <a:pt x="52" y="318"/>
                  </a:lnTo>
                  <a:lnTo>
                    <a:pt x="87" y="303"/>
                  </a:lnTo>
                  <a:lnTo>
                    <a:pt x="104" y="318"/>
                  </a:lnTo>
                  <a:lnTo>
                    <a:pt x="139" y="351"/>
                  </a:lnTo>
                  <a:lnTo>
                    <a:pt x="156" y="383"/>
                  </a:lnTo>
                  <a:lnTo>
                    <a:pt x="225" y="366"/>
                  </a:lnTo>
                  <a:lnTo>
                    <a:pt x="242" y="383"/>
                  </a:lnTo>
                  <a:lnTo>
                    <a:pt x="242" y="399"/>
                  </a:lnTo>
                  <a:lnTo>
                    <a:pt x="225" y="399"/>
                  </a:lnTo>
                  <a:lnTo>
                    <a:pt x="242" y="414"/>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0" name="Freeform 80"/>
            <p:cNvSpPr>
              <a:spLocks/>
            </p:cNvSpPr>
            <p:nvPr>
              <p:custDataLst>
                <p:tags r:id="rId71"/>
              </p:custDataLst>
            </p:nvPr>
          </p:nvSpPr>
          <p:spPr bwMode="auto">
            <a:xfrm>
              <a:off x="1285" y="2577"/>
              <a:ext cx="63" cy="78"/>
            </a:xfrm>
            <a:custGeom>
              <a:avLst/>
              <a:gdLst>
                <a:gd name="T0" fmla="*/ 2147483647 w 156"/>
                <a:gd name="T1" fmla="*/ 2147483647 h 159"/>
                <a:gd name="T2" fmla="*/ 2147483647 w 156"/>
                <a:gd name="T3" fmla="*/ 2147483647 h 159"/>
                <a:gd name="T4" fmla="*/ 2147483647 w 156"/>
                <a:gd name="T5" fmla="*/ 2147483647 h 159"/>
                <a:gd name="T6" fmla="*/ 2147483647 w 156"/>
                <a:gd name="T7" fmla="*/ 2147483647 h 159"/>
                <a:gd name="T8" fmla="*/ 2147483647 w 156"/>
                <a:gd name="T9" fmla="*/ 0 h 159"/>
                <a:gd name="T10" fmla="*/ 2147483647 w 156"/>
                <a:gd name="T11" fmla="*/ 2147483647 h 159"/>
                <a:gd name="T12" fmla="*/ 2147483647 w 156"/>
                <a:gd name="T13" fmla="*/ 2147483647 h 159"/>
                <a:gd name="T14" fmla="*/ 0 w 156"/>
                <a:gd name="T15" fmla="*/ 2147483647 h 159"/>
                <a:gd name="T16" fmla="*/ 0 w 156"/>
                <a:gd name="T17" fmla="*/ 2147483647 h 159"/>
                <a:gd name="T18" fmla="*/ 2147483647 w 156"/>
                <a:gd name="T19" fmla="*/ 2147483647 h 159"/>
                <a:gd name="T20" fmla="*/ 2147483647 w 156"/>
                <a:gd name="T21" fmla="*/ 2147483647 h 159"/>
                <a:gd name="T22" fmla="*/ 2147483647 w 156"/>
                <a:gd name="T23" fmla="*/ 2147483647 h 159"/>
                <a:gd name="T24" fmla="*/ 2147483647 w 156"/>
                <a:gd name="T25" fmla="*/ 2147483647 h 159"/>
                <a:gd name="T26" fmla="*/ 0 w 156"/>
                <a:gd name="T27" fmla="*/ 2147483647 h 159"/>
                <a:gd name="T28" fmla="*/ 2147483647 w 156"/>
                <a:gd name="T29" fmla="*/ 2147483647 h 159"/>
                <a:gd name="T30" fmla="*/ 2147483647 w 156"/>
                <a:gd name="T31" fmla="*/ 2147483647 h 159"/>
                <a:gd name="T32" fmla="*/ 2147483647 w 156"/>
                <a:gd name="T33" fmla="*/ 2147483647 h 159"/>
                <a:gd name="T34" fmla="*/ 2147483647 w 156"/>
                <a:gd name="T35" fmla="*/ 2147483647 h 159"/>
                <a:gd name="T36" fmla="*/ 2147483647 w 156"/>
                <a:gd name="T37" fmla="*/ 2147483647 h 159"/>
                <a:gd name="T38" fmla="*/ 2147483647 w 156"/>
                <a:gd name="T39" fmla="*/ 2147483647 h 159"/>
                <a:gd name="T40" fmla="*/ 2147483647 w 156"/>
                <a:gd name="T41" fmla="*/ 2147483647 h 1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6"/>
                <a:gd name="T64" fmla="*/ 0 h 159"/>
                <a:gd name="T65" fmla="*/ 156 w 156"/>
                <a:gd name="T66" fmla="*/ 159 h 15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6" h="159">
                  <a:moveTo>
                    <a:pt x="156" y="30"/>
                  </a:moveTo>
                  <a:lnTo>
                    <a:pt x="156" y="30"/>
                  </a:lnTo>
                  <a:lnTo>
                    <a:pt x="139" y="15"/>
                  </a:lnTo>
                  <a:lnTo>
                    <a:pt x="104" y="30"/>
                  </a:lnTo>
                  <a:lnTo>
                    <a:pt x="52" y="0"/>
                  </a:lnTo>
                  <a:lnTo>
                    <a:pt x="18" y="15"/>
                  </a:lnTo>
                  <a:lnTo>
                    <a:pt x="18" y="30"/>
                  </a:lnTo>
                  <a:lnTo>
                    <a:pt x="0" y="48"/>
                  </a:lnTo>
                  <a:lnTo>
                    <a:pt x="0" y="78"/>
                  </a:lnTo>
                  <a:lnTo>
                    <a:pt x="18" y="111"/>
                  </a:lnTo>
                  <a:lnTo>
                    <a:pt x="18" y="95"/>
                  </a:lnTo>
                  <a:lnTo>
                    <a:pt x="35" y="95"/>
                  </a:lnTo>
                  <a:lnTo>
                    <a:pt x="18" y="111"/>
                  </a:lnTo>
                  <a:lnTo>
                    <a:pt x="0" y="143"/>
                  </a:lnTo>
                  <a:lnTo>
                    <a:pt x="35" y="159"/>
                  </a:lnTo>
                  <a:lnTo>
                    <a:pt x="87" y="111"/>
                  </a:lnTo>
                  <a:lnTo>
                    <a:pt x="121" y="95"/>
                  </a:lnTo>
                  <a:lnTo>
                    <a:pt x="139" y="78"/>
                  </a:lnTo>
                  <a:lnTo>
                    <a:pt x="156" y="48"/>
                  </a:lnTo>
                  <a:lnTo>
                    <a:pt x="139" y="30"/>
                  </a:lnTo>
                  <a:lnTo>
                    <a:pt x="156" y="3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1" name="Freeform 81"/>
            <p:cNvSpPr>
              <a:spLocks/>
            </p:cNvSpPr>
            <p:nvPr>
              <p:custDataLst>
                <p:tags r:id="rId72"/>
              </p:custDataLst>
            </p:nvPr>
          </p:nvSpPr>
          <p:spPr bwMode="auto">
            <a:xfrm>
              <a:off x="1277" y="2592"/>
              <a:ext cx="143" cy="228"/>
            </a:xfrm>
            <a:custGeom>
              <a:avLst/>
              <a:gdLst>
                <a:gd name="T0" fmla="*/ 2147483647 w 350"/>
                <a:gd name="T1" fmla="*/ 2147483647 h 465"/>
                <a:gd name="T2" fmla="*/ 2147483647 w 350"/>
                <a:gd name="T3" fmla="*/ 2147483647 h 465"/>
                <a:gd name="T4" fmla="*/ 2147483647 w 350"/>
                <a:gd name="T5" fmla="*/ 2147483647 h 465"/>
                <a:gd name="T6" fmla="*/ 2147483647 w 350"/>
                <a:gd name="T7" fmla="*/ 2147483647 h 465"/>
                <a:gd name="T8" fmla="*/ 2147483647 w 350"/>
                <a:gd name="T9" fmla="*/ 2147483647 h 465"/>
                <a:gd name="T10" fmla="*/ 2147483647 w 350"/>
                <a:gd name="T11" fmla="*/ 2147483647 h 465"/>
                <a:gd name="T12" fmla="*/ 2147483647 w 350"/>
                <a:gd name="T13" fmla="*/ 2147483647 h 465"/>
                <a:gd name="T14" fmla="*/ 2147483647 w 350"/>
                <a:gd name="T15" fmla="*/ 2147483647 h 465"/>
                <a:gd name="T16" fmla="*/ 2147483647 w 350"/>
                <a:gd name="T17" fmla="*/ 2147483647 h 465"/>
                <a:gd name="T18" fmla="*/ 2147483647 w 350"/>
                <a:gd name="T19" fmla="*/ 2147483647 h 465"/>
                <a:gd name="T20" fmla="*/ 2147483647 w 350"/>
                <a:gd name="T21" fmla="*/ 2147483647 h 465"/>
                <a:gd name="T22" fmla="*/ 2147483647 w 350"/>
                <a:gd name="T23" fmla="*/ 2147483647 h 465"/>
                <a:gd name="T24" fmla="*/ 2147483647 w 350"/>
                <a:gd name="T25" fmla="*/ 2147483647 h 465"/>
                <a:gd name="T26" fmla="*/ 2147483647 w 350"/>
                <a:gd name="T27" fmla="*/ 2147483647 h 465"/>
                <a:gd name="T28" fmla="*/ 2147483647 w 350"/>
                <a:gd name="T29" fmla="*/ 2147483647 h 465"/>
                <a:gd name="T30" fmla="*/ 2147483647 w 350"/>
                <a:gd name="T31" fmla="*/ 0 h 465"/>
                <a:gd name="T32" fmla="*/ 2147483647 w 350"/>
                <a:gd name="T33" fmla="*/ 0 h 465"/>
                <a:gd name="T34" fmla="*/ 2147483647 w 350"/>
                <a:gd name="T35" fmla="*/ 2147483647 h 465"/>
                <a:gd name="T36" fmla="*/ 2147483647 w 350"/>
                <a:gd name="T37" fmla="*/ 2147483647 h 465"/>
                <a:gd name="T38" fmla="*/ 2147483647 w 350"/>
                <a:gd name="T39" fmla="*/ 2147483647 h 465"/>
                <a:gd name="T40" fmla="*/ 2147483647 w 350"/>
                <a:gd name="T41" fmla="*/ 2147483647 h 465"/>
                <a:gd name="T42" fmla="*/ 2147483647 w 350"/>
                <a:gd name="T43" fmla="*/ 2147483647 h 465"/>
                <a:gd name="T44" fmla="*/ 2147483647 w 350"/>
                <a:gd name="T45" fmla="*/ 2147483647 h 465"/>
                <a:gd name="T46" fmla="*/ 2147483647 w 350"/>
                <a:gd name="T47" fmla="*/ 2147483647 h 465"/>
                <a:gd name="T48" fmla="*/ 0 w 350"/>
                <a:gd name="T49" fmla="*/ 2147483647 h 465"/>
                <a:gd name="T50" fmla="*/ 2147483647 w 350"/>
                <a:gd name="T51" fmla="*/ 2147483647 h 465"/>
                <a:gd name="T52" fmla="*/ 0 w 350"/>
                <a:gd name="T53" fmla="*/ 2147483647 h 465"/>
                <a:gd name="T54" fmla="*/ 2147483647 w 350"/>
                <a:gd name="T55" fmla="*/ 2147483647 h 465"/>
                <a:gd name="T56" fmla="*/ 2147483647 w 350"/>
                <a:gd name="T57" fmla="*/ 2147483647 h 465"/>
                <a:gd name="T58" fmla="*/ 2147483647 w 350"/>
                <a:gd name="T59" fmla="*/ 2147483647 h 465"/>
                <a:gd name="T60" fmla="*/ 2147483647 w 350"/>
                <a:gd name="T61" fmla="*/ 2147483647 h 465"/>
                <a:gd name="T62" fmla="*/ 2147483647 w 350"/>
                <a:gd name="T63" fmla="*/ 2147483647 h 465"/>
                <a:gd name="T64" fmla="*/ 2147483647 w 350"/>
                <a:gd name="T65" fmla="*/ 2147483647 h 465"/>
                <a:gd name="T66" fmla="*/ 2147483647 w 350"/>
                <a:gd name="T67" fmla="*/ 2147483647 h 465"/>
                <a:gd name="T68" fmla="*/ 2147483647 w 350"/>
                <a:gd name="T69" fmla="*/ 2147483647 h 465"/>
                <a:gd name="T70" fmla="*/ 2147483647 w 350"/>
                <a:gd name="T71" fmla="*/ 2147483647 h 4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0"/>
                <a:gd name="T109" fmla="*/ 0 h 465"/>
                <a:gd name="T110" fmla="*/ 350 w 350"/>
                <a:gd name="T111" fmla="*/ 465 h 46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0" h="465">
                  <a:moveTo>
                    <a:pt x="332" y="273"/>
                  </a:moveTo>
                  <a:lnTo>
                    <a:pt x="332" y="273"/>
                  </a:lnTo>
                  <a:lnTo>
                    <a:pt x="296" y="273"/>
                  </a:lnTo>
                  <a:lnTo>
                    <a:pt x="296" y="240"/>
                  </a:lnTo>
                  <a:lnTo>
                    <a:pt x="261" y="257"/>
                  </a:lnTo>
                  <a:lnTo>
                    <a:pt x="227" y="240"/>
                  </a:lnTo>
                  <a:lnTo>
                    <a:pt x="210" y="192"/>
                  </a:lnTo>
                  <a:lnTo>
                    <a:pt x="244" y="129"/>
                  </a:lnTo>
                  <a:lnTo>
                    <a:pt x="313" y="96"/>
                  </a:lnTo>
                  <a:lnTo>
                    <a:pt x="296" y="81"/>
                  </a:lnTo>
                  <a:lnTo>
                    <a:pt x="313" y="81"/>
                  </a:lnTo>
                  <a:lnTo>
                    <a:pt x="313" y="65"/>
                  </a:lnTo>
                  <a:lnTo>
                    <a:pt x="296" y="48"/>
                  </a:lnTo>
                  <a:lnTo>
                    <a:pt x="227" y="65"/>
                  </a:lnTo>
                  <a:lnTo>
                    <a:pt x="210" y="33"/>
                  </a:lnTo>
                  <a:lnTo>
                    <a:pt x="175" y="0"/>
                  </a:lnTo>
                  <a:lnTo>
                    <a:pt x="158" y="0"/>
                  </a:lnTo>
                  <a:lnTo>
                    <a:pt x="175" y="18"/>
                  </a:lnTo>
                  <a:lnTo>
                    <a:pt x="158" y="48"/>
                  </a:lnTo>
                  <a:lnTo>
                    <a:pt x="140" y="65"/>
                  </a:lnTo>
                  <a:lnTo>
                    <a:pt x="106" y="81"/>
                  </a:lnTo>
                  <a:lnTo>
                    <a:pt x="54" y="129"/>
                  </a:lnTo>
                  <a:lnTo>
                    <a:pt x="19" y="113"/>
                  </a:lnTo>
                  <a:lnTo>
                    <a:pt x="37" y="81"/>
                  </a:lnTo>
                  <a:lnTo>
                    <a:pt x="0" y="113"/>
                  </a:lnTo>
                  <a:lnTo>
                    <a:pt x="19" y="144"/>
                  </a:lnTo>
                  <a:lnTo>
                    <a:pt x="0" y="144"/>
                  </a:lnTo>
                  <a:lnTo>
                    <a:pt x="37" y="177"/>
                  </a:lnTo>
                  <a:lnTo>
                    <a:pt x="71" y="209"/>
                  </a:lnTo>
                  <a:lnTo>
                    <a:pt x="158" y="369"/>
                  </a:lnTo>
                  <a:lnTo>
                    <a:pt x="296" y="465"/>
                  </a:lnTo>
                  <a:lnTo>
                    <a:pt x="332" y="449"/>
                  </a:lnTo>
                  <a:lnTo>
                    <a:pt x="350" y="417"/>
                  </a:lnTo>
                  <a:lnTo>
                    <a:pt x="332" y="401"/>
                  </a:lnTo>
                  <a:lnTo>
                    <a:pt x="350" y="305"/>
                  </a:lnTo>
                  <a:lnTo>
                    <a:pt x="332" y="27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2" name="Freeform 82"/>
            <p:cNvSpPr>
              <a:spLocks/>
            </p:cNvSpPr>
            <p:nvPr>
              <p:custDataLst>
                <p:tags r:id="rId73"/>
              </p:custDataLst>
            </p:nvPr>
          </p:nvSpPr>
          <p:spPr bwMode="auto">
            <a:xfrm>
              <a:off x="1412" y="2710"/>
              <a:ext cx="128" cy="172"/>
            </a:xfrm>
            <a:custGeom>
              <a:avLst/>
              <a:gdLst>
                <a:gd name="T0" fmla="*/ 2147483647 w 313"/>
                <a:gd name="T1" fmla="*/ 2147483647 h 353"/>
                <a:gd name="T2" fmla="*/ 2147483647 w 313"/>
                <a:gd name="T3" fmla="*/ 2147483647 h 353"/>
                <a:gd name="T4" fmla="*/ 2147483647 w 313"/>
                <a:gd name="T5" fmla="*/ 2147483647 h 353"/>
                <a:gd name="T6" fmla="*/ 2147483647 w 313"/>
                <a:gd name="T7" fmla="*/ 2147483647 h 353"/>
                <a:gd name="T8" fmla="*/ 2147483647 w 313"/>
                <a:gd name="T9" fmla="*/ 2147483647 h 353"/>
                <a:gd name="T10" fmla="*/ 2147483647 w 313"/>
                <a:gd name="T11" fmla="*/ 2147483647 h 353"/>
                <a:gd name="T12" fmla="*/ 2147483647 w 313"/>
                <a:gd name="T13" fmla="*/ 2147483647 h 353"/>
                <a:gd name="T14" fmla="*/ 2147483647 w 313"/>
                <a:gd name="T15" fmla="*/ 2147483647 h 353"/>
                <a:gd name="T16" fmla="*/ 2147483647 w 313"/>
                <a:gd name="T17" fmla="*/ 2147483647 h 353"/>
                <a:gd name="T18" fmla="*/ 2147483647 w 313"/>
                <a:gd name="T19" fmla="*/ 2147483647 h 353"/>
                <a:gd name="T20" fmla="*/ 2147483647 w 313"/>
                <a:gd name="T21" fmla="*/ 2147483647 h 353"/>
                <a:gd name="T22" fmla="*/ 2147483647 w 313"/>
                <a:gd name="T23" fmla="*/ 0 h 353"/>
                <a:gd name="T24" fmla="*/ 2147483647 w 313"/>
                <a:gd name="T25" fmla="*/ 0 h 353"/>
                <a:gd name="T26" fmla="*/ 2147483647 w 313"/>
                <a:gd name="T27" fmla="*/ 2147483647 h 353"/>
                <a:gd name="T28" fmla="*/ 0 w 313"/>
                <a:gd name="T29" fmla="*/ 2147483647 h 353"/>
                <a:gd name="T30" fmla="*/ 2147483647 w 313"/>
                <a:gd name="T31" fmla="*/ 2147483647 h 353"/>
                <a:gd name="T32" fmla="*/ 0 w 313"/>
                <a:gd name="T33" fmla="*/ 2147483647 h 353"/>
                <a:gd name="T34" fmla="*/ 2147483647 w 313"/>
                <a:gd name="T35" fmla="*/ 2147483647 h 353"/>
                <a:gd name="T36" fmla="*/ 0 w 313"/>
                <a:gd name="T37" fmla="*/ 2147483647 h 353"/>
                <a:gd name="T38" fmla="*/ 2147483647 w 313"/>
                <a:gd name="T39" fmla="*/ 2147483647 h 353"/>
                <a:gd name="T40" fmla="*/ 2147483647 w 313"/>
                <a:gd name="T41" fmla="*/ 2147483647 h 353"/>
                <a:gd name="T42" fmla="*/ 2147483647 w 313"/>
                <a:gd name="T43" fmla="*/ 2147483647 h 353"/>
                <a:gd name="T44" fmla="*/ 2147483647 w 313"/>
                <a:gd name="T45" fmla="*/ 2147483647 h 353"/>
                <a:gd name="T46" fmla="*/ 2147483647 w 313"/>
                <a:gd name="T47" fmla="*/ 2147483647 h 353"/>
                <a:gd name="T48" fmla="*/ 2147483647 w 313"/>
                <a:gd name="T49" fmla="*/ 2147483647 h 353"/>
                <a:gd name="T50" fmla="*/ 2147483647 w 313"/>
                <a:gd name="T51" fmla="*/ 2147483647 h 353"/>
                <a:gd name="T52" fmla="*/ 2147483647 w 313"/>
                <a:gd name="T53" fmla="*/ 2147483647 h 353"/>
                <a:gd name="T54" fmla="*/ 2147483647 w 313"/>
                <a:gd name="T55" fmla="*/ 2147483647 h 353"/>
                <a:gd name="T56" fmla="*/ 2147483647 w 313"/>
                <a:gd name="T57" fmla="*/ 2147483647 h 353"/>
                <a:gd name="T58" fmla="*/ 2147483647 w 313"/>
                <a:gd name="T59" fmla="*/ 2147483647 h 3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13"/>
                <a:gd name="T91" fmla="*/ 0 h 353"/>
                <a:gd name="T92" fmla="*/ 313 w 313"/>
                <a:gd name="T93" fmla="*/ 353 h 35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13" h="353">
                  <a:moveTo>
                    <a:pt x="313" y="273"/>
                  </a:moveTo>
                  <a:lnTo>
                    <a:pt x="313" y="273"/>
                  </a:lnTo>
                  <a:lnTo>
                    <a:pt x="313" y="225"/>
                  </a:lnTo>
                  <a:lnTo>
                    <a:pt x="296" y="192"/>
                  </a:lnTo>
                  <a:lnTo>
                    <a:pt x="296" y="177"/>
                  </a:lnTo>
                  <a:lnTo>
                    <a:pt x="262" y="177"/>
                  </a:lnTo>
                  <a:lnTo>
                    <a:pt x="244" y="144"/>
                  </a:lnTo>
                  <a:lnTo>
                    <a:pt x="244" y="129"/>
                  </a:lnTo>
                  <a:lnTo>
                    <a:pt x="227" y="96"/>
                  </a:lnTo>
                  <a:lnTo>
                    <a:pt x="121" y="65"/>
                  </a:lnTo>
                  <a:lnTo>
                    <a:pt x="104" y="48"/>
                  </a:lnTo>
                  <a:lnTo>
                    <a:pt x="104" y="0"/>
                  </a:lnTo>
                  <a:lnTo>
                    <a:pt x="70" y="0"/>
                  </a:lnTo>
                  <a:lnTo>
                    <a:pt x="35" y="33"/>
                  </a:lnTo>
                  <a:lnTo>
                    <a:pt x="0" y="33"/>
                  </a:lnTo>
                  <a:lnTo>
                    <a:pt x="18" y="65"/>
                  </a:lnTo>
                  <a:lnTo>
                    <a:pt x="0" y="161"/>
                  </a:lnTo>
                  <a:lnTo>
                    <a:pt x="18" y="177"/>
                  </a:lnTo>
                  <a:lnTo>
                    <a:pt x="0" y="209"/>
                  </a:lnTo>
                  <a:lnTo>
                    <a:pt x="18" y="257"/>
                  </a:lnTo>
                  <a:lnTo>
                    <a:pt x="18" y="273"/>
                  </a:lnTo>
                  <a:lnTo>
                    <a:pt x="35" y="353"/>
                  </a:lnTo>
                  <a:lnTo>
                    <a:pt x="52" y="353"/>
                  </a:lnTo>
                  <a:lnTo>
                    <a:pt x="87" y="321"/>
                  </a:lnTo>
                  <a:lnTo>
                    <a:pt x="141" y="336"/>
                  </a:lnTo>
                  <a:lnTo>
                    <a:pt x="158" y="321"/>
                  </a:lnTo>
                  <a:lnTo>
                    <a:pt x="192" y="336"/>
                  </a:lnTo>
                  <a:lnTo>
                    <a:pt x="210" y="257"/>
                  </a:lnTo>
                  <a:lnTo>
                    <a:pt x="279" y="257"/>
                  </a:lnTo>
                  <a:lnTo>
                    <a:pt x="313" y="27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3" name="Freeform 83"/>
            <p:cNvSpPr>
              <a:spLocks/>
            </p:cNvSpPr>
            <p:nvPr>
              <p:custDataLst>
                <p:tags r:id="rId74"/>
              </p:custDataLst>
            </p:nvPr>
          </p:nvSpPr>
          <p:spPr bwMode="auto">
            <a:xfrm>
              <a:off x="1489" y="2835"/>
              <a:ext cx="93" cy="109"/>
            </a:xfrm>
            <a:custGeom>
              <a:avLst/>
              <a:gdLst>
                <a:gd name="T0" fmla="*/ 2147483647 w 226"/>
                <a:gd name="T1" fmla="*/ 2147483647 h 223"/>
                <a:gd name="T2" fmla="*/ 2147483647 w 226"/>
                <a:gd name="T3" fmla="*/ 2147483647 h 223"/>
                <a:gd name="T4" fmla="*/ 2147483647 w 226"/>
                <a:gd name="T5" fmla="*/ 2147483647 h 223"/>
                <a:gd name="T6" fmla="*/ 2147483647 w 226"/>
                <a:gd name="T7" fmla="*/ 2147483647 h 223"/>
                <a:gd name="T8" fmla="*/ 2147483647 w 226"/>
                <a:gd name="T9" fmla="*/ 2147483647 h 223"/>
                <a:gd name="T10" fmla="*/ 2147483647 w 226"/>
                <a:gd name="T11" fmla="*/ 2147483647 h 223"/>
                <a:gd name="T12" fmla="*/ 2147483647 w 226"/>
                <a:gd name="T13" fmla="*/ 2147483647 h 223"/>
                <a:gd name="T14" fmla="*/ 2147483647 w 226"/>
                <a:gd name="T15" fmla="*/ 2147483647 h 223"/>
                <a:gd name="T16" fmla="*/ 2147483647 w 226"/>
                <a:gd name="T17" fmla="*/ 0 h 223"/>
                <a:gd name="T18" fmla="*/ 2147483647 w 226"/>
                <a:gd name="T19" fmla="*/ 0 h 223"/>
                <a:gd name="T20" fmla="*/ 0 w 226"/>
                <a:gd name="T21" fmla="*/ 2147483647 h 223"/>
                <a:gd name="T22" fmla="*/ 2147483647 w 226"/>
                <a:gd name="T23" fmla="*/ 2147483647 h 223"/>
                <a:gd name="T24" fmla="*/ 2147483647 w 226"/>
                <a:gd name="T25" fmla="*/ 2147483647 h 223"/>
                <a:gd name="T26" fmla="*/ 2147483647 w 226"/>
                <a:gd name="T27" fmla="*/ 2147483647 h 223"/>
                <a:gd name="T28" fmla="*/ 2147483647 w 226"/>
                <a:gd name="T29" fmla="*/ 2147483647 h 223"/>
                <a:gd name="T30" fmla="*/ 2147483647 w 226"/>
                <a:gd name="T31" fmla="*/ 2147483647 h 223"/>
                <a:gd name="T32" fmla="*/ 2147483647 w 226"/>
                <a:gd name="T33" fmla="*/ 2147483647 h 223"/>
                <a:gd name="T34" fmla="*/ 2147483647 w 226"/>
                <a:gd name="T35" fmla="*/ 2147483647 h 223"/>
                <a:gd name="T36" fmla="*/ 2147483647 w 226"/>
                <a:gd name="T37" fmla="*/ 2147483647 h 223"/>
                <a:gd name="T38" fmla="*/ 2147483647 w 226"/>
                <a:gd name="T39" fmla="*/ 2147483647 h 2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
                <a:gd name="T61" fmla="*/ 0 h 223"/>
                <a:gd name="T62" fmla="*/ 226 w 226"/>
                <a:gd name="T63" fmla="*/ 223 h 2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 h="223">
                  <a:moveTo>
                    <a:pt x="209" y="160"/>
                  </a:moveTo>
                  <a:lnTo>
                    <a:pt x="209" y="160"/>
                  </a:lnTo>
                  <a:lnTo>
                    <a:pt x="226" y="127"/>
                  </a:lnTo>
                  <a:lnTo>
                    <a:pt x="191" y="112"/>
                  </a:lnTo>
                  <a:lnTo>
                    <a:pt x="191" y="79"/>
                  </a:lnTo>
                  <a:lnTo>
                    <a:pt x="174" y="79"/>
                  </a:lnTo>
                  <a:lnTo>
                    <a:pt x="122" y="64"/>
                  </a:lnTo>
                  <a:lnTo>
                    <a:pt x="122" y="16"/>
                  </a:lnTo>
                  <a:lnTo>
                    <a:pt x="88" y="0"/>
                  </a:lnTo>
                  <a:lnTo>
                    <a:pt x="17" y="0"/>
                  </a:lnTo>
                  <a:lnTo>
                    <a:pt x="0" y="79"/>
                  </a:lnTo>
                  <a:lnTo>
                    <a:pt x="34" y="127"/>
                  </a:lnTo>
                  <a:lnTo>
                    <a:pt x="88" y="127"/>
                  </a:lnTo>
                  <a:lnTo>
                    <a:pt x="122" y="160"/>
                  </a:lnTo>
                  <a:lnTo>
                    <a:pt x="122" y="175"/>
                  </a:lnTo>
                  <a:lnTo>
                    <a:pt x="105" y="207"/>
                  </a:lnTo>
                  <a:lnTo>
                    <a:pt x="157" y="223"/>
                  </a:lnTo>
                  <a:lnTo>
                    <a:pt x="174" y="207"/>
                  </a:lnTo>
                  <a:lnTo>
                    <a:pt x="209" y="192"/>
                  </a:lnTo>
                  <a:lnTo>
                    <a:pt x="209" y="16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84" name="Freeform 84"/>
            <p:cNvSpPr>
              <a:spLocks/>
            </p:cNvSpPr>
            <p:nvPr>
              <p:custDataLst>
                <p:tags r:id="rId75"/>
              </p:custDataLst>
            </p:nvPr>
          </p:nvSpPr>
          <p:spPr bwMode="auto">
            <a:xfrm>
              <a:off x="1369" y="2867"/>
              <a:ext cx="220" cy="486"/>
            </a:xfrm>
            <a:custGeom>
              <a:avLst/>
              <a:gdLst>
                <a:gd name="T0" fmla="*/ 2147483647 w 537"/>
                <a:gd name="T1" fmla="*/ 2147483647 h 992"/>
                <a:gd name="T2" fmla="*/ 2147483647 w 537"/>
                <a:gd name="T3" fmla="*/ 2147483647 h 992"/>
                <a:gd name="T4" fmla="*/ 2147483647 w 537"/>
                <a:gd name="T5" fmla="*/ 2147483647 h 992"/>
                <a:gd name="T6" fmla="*/ 2147483647 w 537"/>
                <a:gd name="T7" fmla="*/ 2147483647 h 992"/>
                <a:gd name="T8" fmla="*/ 2147483647 w 537"/>
                <a:gd name="T9" fmla="*/ 2147483647 h 992"/>
                <a:gd name="T10" fmla="*/ 2147483647 w 537"/>
                <a:gd name="T11" fmla="*/ 2147483647 h 992"/>
                <a:gd name="T12" fmla="*/ 2147483647 w 537"/>
                <a:gd name="T13" fmla="*/ 2147483647 h 992"/>
                <a:gd name="T14" fmla="*/ 2147483647 w 537"/>
                <a:gd name="T15" fmla="*/ 2147483647 h 992"/>
                <a:gd name="T16" fmla="*/ 2147483647 w 537"/>
                <a:gd name="T17" fmla="*/ 2147483647 h 992"/>
                <a:gd name="T18" fmla="*/ 2147483647 w 537"/>
                <a:gd name="T19" fmla="*/ 2147483647 h 992"/>
                <a:gd name="T20" fmla="*/ 2147483647 w 537"/>
                <a:gd name="T21" fmla="*/ 2147483647 h 992"/>
                <a:gd name="T22" fmla="*/ 2147483647 w 537"/>
                <a:gd name="T23" fmla="*/ 2147483647 h 992"/>
                <a:gd name="T24" fmla="*/ 2147483647 w 537"/>
                <a:gd name="T25" fmla="*/ 2147483647 h 992"/>
                <a:gd name="T26" fmla="*/ 2147483647 w 537"/>
                <a:gd name="T27" fmla="*/ 2147483647 h 992"/>
                <a:gd name="T28" fmla="*/ 2147483647 w 537"/>
                <a:gd name="T29" fmla="*/ 2147483647 h 992"/>
                <a:gd name="T30" fmla="*/ 2147483647 w 537"/>
                <a:gd name="T31" fmla="*/ 2147483647 h 992"/>
                <a:gd name="T32" fmla="*/ 2147483647 w 537"/>
                <a:gd name="T33" fmla="*/ 2147483647 h 992"/>
                <a:gd name="T34" fmla="*/ 2147483647 w 537"/>
                <a:gd name="T35" fmla="*/ 2147483647 h 992"/>
                <a:gd name="T36" fmla="*/ 2147483647 w 537"/>
                <a:gd name="T37" fmla="*/ 2147483647 h 992"/>
                <a:gd name="T38" fmla="*/ 2147483647 w 537"/>
                <a:gd name="T39" fmla="*/ 2147483647 h 992"/>
                <a:gd name="T40" fmla="*/ 0 w 537"/>
                <a:gd name="T41" fmla="*/ 2147483647 h 992"/>
                <a:gd name="T42" fmla="*/ 0 w 537"/>
                <a:gd name="T43" fmla="*/ 2147483647 h 992"/>
                <a:gd name="T44" fmla="*/ 2147483647 w 537"/>
                <a:gd name="T45" fmla="*/ 2147483647 h 992"/>
                <a:gd name="T46" fmla="*/ 2147483647 w 537"/>
                <a:gd name="T47" fmla="*/ 2147483647 h 992"/>
                <a:gd name="T48" fmla="*/ 2147483647 w 537"/>
                <a:gd name="T49" fmla="*/ 2147483647 h 992"/>
                <a:gd name="T50" fmla="*/ 2147483647 w 537"/>
                <a:gd name="T51" fmla="*/ 2147483647 h 992"/>
                <a:gd name="T52" fmla="*/ 2147483647 w 537"/>
                <a:gd name="T53" fmla="*/ 2147483647 h 992"/>
                <a:gd name="T54" fmla="*/ 2147483647 w 537"/>
                <a:gd name="T55" fmla="*/ 2147483647 h 992"/>
                <a:gd name="T56" fmla="*/ 2147483647 w 537"/>
                <a:gd name="T57" fmla="*/ 2147483647 h 992"/>
                <a:gd name="T58" fmla="*/ 2147483647 w 537"/>
                <a:gd name="T59" fmla="*/ 2147483647 h 992"/>
                <a:gd name="T60" fmla="*/ 2147483647 w 537"/>
                <a:gd name="T61" fmla="*/ 2147483647 h 992"/>
                <a:gd name="T62" fmla="*/ 2147483647 w 537"/>
                <a:gd name="T63" fmla="*/ 2147483647 h 992"/>
                <a:gd name="T64" fmla="*/ 2147483647 w 537"/>
                <a:gd name="T65" fmla="*/ 2147483647 h 992"/>
                <a:gd name="T66" fmla="*/ 2147483647 w 537"/>
                <a:gd name="T67" fmla="*/ 2147483647 h 992"/>
                <a:gd name="T68" fmla="*/ 2147483647 w 537"/>
                <a:gd name="T69" fmla="*/ 2147483647 h 992"/>
                <a:gd name="T70" fmla="*/ 2147483647 w 537"/>
                <a:gd name="T71" fmla="*/ 2147483647 h 992"/>
                <a:gd name="T72" fmla="*/ 2147483647 w 537"/>
                <a:gd name="T73" fmla="*/ 2147483647 h 992"/>
                <a:gd name="T74" fmla="*/ 2147483647 w 537"/>
                <a:gd name="T75" fmla="*/ 2147483647 h 992"/>
                <a:gd name="T76" fmla="*/ 2147483647 w 537"/>
                <a:gd name="T77" fmla="*/ 2147483647 h 992"/>
                <a:gd name="T78" fmla="*/ 2147483647 w 537"/>
                <a:gd name="T79" fmla="*/ 2147483647 h 992"/>
                <a:gd name="T80" fmla="*/ 2147483647 w 537"/>
                <a:gd name="T81" fmla="*/ 2147483647 h 992"/>
                <a:gd name="T82" fmla="*/ 2147483647 w 537"/>
                <a:gd name="T83" fmla="*/ 2147483647 h 99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37"/>
                <a:gd name="T127" fmla="*/ 0 h 992"/>
                <a:gd name="T128" fmla="*/ 537 w 537"/>
                <a:gd name="T129" fmla="*/ 992 h 99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37" h="992">
                  <a:moveTo>
                    <a:pt x="399" y="351"/>
                  </a:moveTo>
                  <a:lnTo>
                    <a:pt x="399" y="351"/>
                  </a:lnTo>
                  <a:lnTo>
                    <a:pt x="434" y="239"/>
                  </a:lnTo>
                  <a:lnTo>
                    <a:pt x="503" y="159"/>
                  </a:lnTo>
                  <a:lnTo>
                    <a:pt x="537" y="143"/>
                  </a:lnTo>
                  <a:lnTo>
                    <a:pt x="520" y="96"/>
                  </a:lnTo>
                  <a:lnTo>
                    <a:pt x="503" y="96"/>
                  </a:lnTo>
                  <a:lnTo>
                    <a:pt x="503" y="128"/>
                  </a:lnTo>
                  <a:lnTo>
                    <a:pt x="468" y="143"/>
                  </a:lnTo>
                  <a:lnTo>
                    <a:pt x="451" y="159"/>
                  </a:lnTo>
                  <a:lnTo>
                    <a:pt x="399" y="143"/>
                  </a:lnTo>
                  <a:lnTo>
                    <a:pt x="416" y="111"/>
                  </a:lnTo>
                  <a:lnTo>
                    <a:pt x="416" y="96"/>
                  </a:lnTo>
                  <a:lnTo>
                    <a:pt x="382" y="63"/>
                  </a:lnTo>
                  <a:lnTo>
                    <a:pt x="330" y="63"/>
                  </a:lnTo>
                  <a:lnTo>
                    <a:pt x="295" y="15"/>
                  </a:lnTo>
                  <a:lnTo>
                    <a:pt x="261" y="0"/>
                  </a:lnTo>
                  <a:lnTo>
                    <a:pt x="244" y="15"/>
                  </a:lnTo>
                  <a:lnTo>
                    <a:pt x="192" y="0"/>
                  </a:lnTo>
                  <a:lnTo>
                    <a:pt x="155" y="32"/>
                  </a:lnTo>
                  <a:lnTo>
                    <a:pt x="155" y="63"/>
                  </a:lnTo>
                  <a:lnTo>
                    <a:pt x="121" y="80"/>
                  </a:lnTo>
                  <a:lnTo>
                    <a:pt x="138" y="128"/>
                  </a:lnTo>
                  <a:lnTo>
                    <a:pt x="103" y="176"/>
                  </a:lnTo>
                  <a:lnTo>
                    <a:pt x="69" y="272"/>
                  </a:lnTo>
                  <a:lnTo>
                    <a:pt x="86" y="335"/>
                  </a:lnTo>
                  <a:lnTo>
                    <a:pt x="69" y="383"/>
                  </a:lnTo>
                  <a:lnTo>
                    <a:pt x="69" y="416"/>
                  </a:lnTo>
                  <a:lnTo>
                    <a:pt x="52" y="431"/>
                  </a:lnTo>
                  <a:lnTo>
                    <a:pt x="52" y="495"/>
                  </a:lnTo>
                  <a:lnTo>
                    <a:pt x="34" y="527"/>
                  </a:lnTo>
                  <a:lnTo>
                    <a:pt x="34" y="591"/>
                  </a:lnTo>
                  <a:lnTo>
                    <a:pt x="34" y="623"/>
                  </a:lnTo>
                  <a:lnTo>
                    <a:pt x="34" y="687"/>
                  </a:lnTo>
                  <a:lnTo>
                    <a:pt x="52" y="687"/>
                  </a:lnTo>
                  <a:lnTo>
                    <a:pt x="52" y="704"/>
                  </a:lnTo>
                  <a:lnTo>
                    <a:pt x="34" y="704"/>
                  </a:lnTo>
                  <a:lnTo>
                    <a:pt x="52" y="704"/>
                  </a:lnTo>
                  <a:lnTo>
                    <a:pt x="34" y="767"/>
                  </a:lnTo>
                  <a:lnTo>
                    <a:pt x="17" y="800"/>
                  </a:lnTo>
                  <a:lnTo>
                    <a:pt x="17" y="830"/>
                  </a:lnTo>
                  <a:lnTo>
                    <a:pt x="0" y="878"/>
                  </a:lnTo>
                  <a:lnTo>
                    <a:pt x="0" y="911"/>
                  </a:lnTo>
                  <a:lnTo>
                    <a:pt x="0" y="926"/>
                  </a:lnTo>
                  <a:lnTo>
                    <a:pt x="17" y="911"/>
                  </a:lnTo>
                  <a:lnTo>
                    <a:pt x="17" y="959"/>
                  </a:lnTo>
                  <a:lnTo>
                    <a:pt x="34" y="974"/>
                  </a:lnTo>
                  <a:lnTo>
                    <a:pt x="86" y="974"/>
                  </a:lnTo>
                  <a:lnTo>
                    <a:pt x="121" y="974"/>
                  </a:lnTo>
                  <a:lnTo>
                    <a:pt x="121" y="992"/>
                  </a:lnTo>
                  <a:lnTo>
                    <a:pt x="103" y="926"/>
                  </a:lnTo>
                  <a:lnTo>
                    <a:pt x="121" y="911"/>
                  </a:lnTo>
                  <a:lnTo>
                    <a:pt x="138" y="896"/>
                  </a:lnTo>
                  <a:lnTo>
                    <a:pt x="155" y="848"/>
                  </a:lnTo>
                  <a:lnTo>
                    <a:pt x="209" y="815"/>
                  </a:lnTo>
                  <a:lnTo>
                    <a:pt x="209" y="782"/>
                  </a:lnTo>
                  <a:lnTo>
                    <a:pt x="192" y="782"/>
                  </a:lnTo>
                  <a:lnTo>
                    <a:pt x="155" y="752"/>
                  </a:lnTo>
                  <a:lnTo>
                    <a:pt x="155" y="734"/>
                  </a:lnTo>
                  <a:lnTo>
                    <a:pt x="174" y="719"/>
                  </a:lnTo>
                  <a:lnTo>
                    <a:pt x="209" y="704"/>
                  </a:lnTo>
                  <a:lnTo>
                    <a:pt x="209" y="687"/>
                  </a:lnTo>
                  <a:lnTo>
                    <a:pt x="226" y="687"/>
                  </a:lnTo>
                  <a:lnTo>
                    <a:pt x="226" y="656"/>
                  </a:lnTo>
                  <a:lnTo>
                    <a:pt x="244" y="639"/>
                  </a:lnTo>
                  <a:lnTo>
                    <a:pt x="226" y="623"/>
                  </a:lnTo>
                  <a:lnTo>
                    <a:pt x="244" y="623"/>
                  </a:lnTo>
                  <a:lnTo>
                    <a:pt x="261" y="623"/>
                  </a:lnTo>
                  <a:lnTo>
                    <a:pt x="261" y="608"/>
                  </a:lnTo>
                  <a:lnTo>
                    <a:pt x="244" y="608"/>
                  </a:lnTo>
                  <a:lnTo>
                    <a:pt x="226" y="608"/>
                  </a:lnTo>
                  <a:lnTo>
                    <a:pt x="226" y="560"/>
                  </a:lnTo>
                  <a:lnTo>
                    <a:pt x="261" y="575"/>
                  </a:lnTo>
                  <a:lnTo>
                    <a:pt x="295" y="560"/>
                  </a:lnTo>
                  <a:lnTo>
                    <a:pt x="313" y="512"/>
                  </a:lnTo>
                  <a:lnTo>
                    <a:pt x="295" y="495"/>
                  </a:lnTo>
                  <a:lnTo>
                    <a:pt x="313" y="495"/>
                  </a:lnTo>
                  <a:lnTo>
                    <a:pt x="347" y="495"/>
                  </a:lnTo>
                  <a:lnTo>
                    <a:pt x="434" y="479"/>
                  </a:lnTo>
                  <a:lnTo>
                    <a:pt x="451" y="431"/>
                  </a:lnTo>
                  <a:lnTo>
                    <a:pt x="451" y="416"/>
                  </a:lnTo>
                  <a:lnTo>
                    <a:pt x="434" y="399"/>
                  </a:lnTo>
                  <a:lnTo>
                    <a:pt x="434" y="383"/>
                  </a:lnTo>
                  <a:lnTo>
                    <a:pt x="399" y="368"/>
                  </a:lnTo>
                  <a:lnTo>
                    <a:pt x="399" y="35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5" name="Freeform 85"/>
            <p:cNvSpPr>
              <a:spLocks/>
            </p:cNvSpPr>
            <p:nvPr>
              <p:custDataLst>
                <p:tags r:id="rId76"/>
              </p:custDataLst>
            </p:nvPr>
          </p:nvSpPr>
          <p:spPr bwMode="auto">
            <a:xfrm>
              <a:off x="1532" y="2984"/>
              <a:ext cx="64" cy="63"/>
            </a:xfrm>
            <a:custGeom>
              <a:avLst/>
              <a:gdLst>
                <a:gd name="T0" fmla="*/ 2147483647 w 158"/>
                <a:gd name="T1" fmla="*/ 2147483647 h 129"/>
                <a:gd name="T2" fmla="*/ 2147483647 w 158"/>
                <a:gd name="T3" fmla="*/ 2147483647 h 129"/>
                <a:gd name="T4" fmla="*/ 2147483647 w 158"/>
                <a:gd name="T5" fmla="*/ 2147483647 h 129"/>
                <a:gd name="T6" fmla="*/ 2147483647 w 158"/>
                <a:gd name="T7" fmla="*/ 2147483647 h 129"/>
                <a:gd name="T8" fmla="*/ 2147483647 w 158"/>
                <a:gd name="T9" fmla="*/ 2147483647 h 129"/>
                <a:gd name="T10" fmla="*/ 2147483647 w 158"/>
                <a:gd name="T11" fmla="*/ 2147483647 h 129"/>
                <a:gd name="T12" fmla="*/ 2147483647 w 158"/>
                <a:gd name="T13" fmla="*/ 0 h 129"/>
                <a:gd name="T14" fmla="*/ 2147483647 w 158"/>
                <a:gd name="T15" fmla="*/ 0 h 129"/>
                <a:gd name="T16" fmla="*/ 0 w 158"/>
                <a:gd name="T17" fmla="*/ 2147483647 h 129"/>
                <a:gd name="T18" fmla="*/ 2147483647 w 158"/>
                <a:gd name="T19" fmla="*/ 2147483647 h 129"/>
                <a:gd name="T20" fmla="*/ 2147483647 w 158"/>
                <a:gd name="T21" fmla="*/ 2147483647 h 129"/>
                <a:gd name="T22" fmla="*/ 2147483647 w 158"/>
                <a:gd name="T23" fmla="*/ 2147483647 h 129"/>
                <a:gd name="T24" fmla="*/ 2147483647 w 158"/>
                <a:gd name="T25" fmla="*/ 2147483647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8"/>
                <a:gd name="T40" fmla="*/ 0 h 129"/>
                <a:gd name="T41" fmla="*/ 158 w 158"/>
                <a:gd name="T42" fmla="*/ 129 h 1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8" h="129">
                  <a:moveTo>
                    <a:pt x="140" y="96"/>
                  </a:moveTo>
                  <a:lnTo>
                    <a:pt x="140" y="96"/>
                  </a:lnTo>
                  <a:lnTo>
                    <a:pt x="158" y="64"/>
                  </a:lnTo>
                  <a:lnTo>
                    <a:pt x="140" y="48"/>
                  </a:lnTo>
                  <a:lnTo>
                    <a:pt x="88" y="16"/>
                  </a:lnTo>
                  <a:lnTo>
                    <a:pt x="71" y="16"/>
                  </a:lnTo>
                  <a:lnTo>
                    <a:pt x="54" y="0"/>
                  </a:lnTo>
                  <a:lnTo>
                    <a:pt x="35" y="0"/>
                  </a:lnTo>
                  <a:lnTo>
                    <a:pt x="0" y="112"/>
                  </a:lnTo>
                  <a:lnTo>
                    <a:pt x="17" y="112"/>
                  </a:lnTo>
                  <a:lnTo>
                    <a:pt x="71" y="129"/>
                  </a:lnTo>
                  <a:lnTo>
                    <a:pt x="123" y="129"/>
                  </a:lnTo>
                  <a:lnTo>
                    <a:pt x="140" y="96"/>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6" name="Freeform 86"/>
            <p:cNvSpPr>
              <a:spLocks/>
            </p:cNvSpPr>
            <p:nvPr>
              <p:custDataLst>
                <p:tags r:id="rId77"/>
              </p:custDataLst>
            </p:nvPr>
          </p:nvSpPr>
          <p:spPr bwMode="auto">
            <a:xfrm>
              <a:off x="1363" y="2530"/>
              <a:ext cx="437" cy="501"/>
            </a:xfrm>
            <a:custGeom>
              <a:avLst/>
              <a:gdLst>
                <a:gd name="T0" fmla="*/ 2147483647 w 1073"/>
                <a:gd name="T1" fmla="*/ 2147483647 h 1022"/>
                <a:gd name="T2" fmla="*/ 2147483647 w 1073"/>
                <a:gd name="T3" fmla="*/ 2147483647 h 1022"/>
                <a:gd name="T4" fmla="*/ 2147483647 w 1073"/>
                <a:gd name="T5" fmla="*/ 2147483647 h 1022"/>
                <a:gd name="T6" fmla="*/ 2147483647 w 1073"/>
                <a:gd name="T7" fmla="*/ 2147483647 h 1022"/>
                <a:gd name="T8" fmla="*/ 2147483647 w 1073"/>
                <a:gd name="T9" fmla="*/ 2147483647 h 1022"/>
                <a:gd name="T10" fmla="*/ 2147483647 w 1073"/>
                <a:gd name="T11" fmla="*/ 2147483647 h 1022"/>
                <a:gd name="T12" fmla="*/ 2147483647 w 1073"/>
                <a:gd name="T13" fmla="*/ 0 h 1022"/>
                <a:gd name="T14" fmla="*/ 2147483647 w 1073"/>
                <a:gd name="T15" fmla="*/ 2147483647 h 1022"/>
                <a:gd name="T16" fmla="*/ 2147483647 w 1073"/>
                <a:gd name="T17" fmla="*/ 2147483647 h 1022"/>
                <a:gd name="T18" fmla="*/ 2147483647 w 1073"/>
                <a:gd name="T19" fmla="*/ 2147483647 h 1022"/>
                <a:gd name="T20" fmla="*/ 2147483647 w 1073"/>
                <a:gd name="T21" fmla="*/ 2147483647 h 1022"/>
                <a:gd name="T22" fmla="*/ 2147483647 w 1073"/>
                <a:gd name="T23" fmla="*/ 2147483647 h 1022"/>
                <a:gd name="T24" fmla="*/ 2147483647 w 1073"/>
                <a:gd name="T25" fmla="*/ 2147483647 h 1022"/>
                <a:gd name="T26" fmla="*/ 2147483647 w 1073"/>
                <a:gd name="T27" fmla="*/ 2147483647 h 1022"/>
                <a:gd name="T28" fmla="*/ 2147483647 w 1073"/>
                <a:gd name="T29" fmla="*/ 2147483647 h 1022"/>
                <a:gd name="T30" fmla="*/ 2147483647 w 1073"/>
                <a:gd name="T31" fmla="*/ 2147483647 h 1022"/>
                <a:gd name="T32" fmla="*/ 2147483647 w 1073"/>
                <a:gd name="T33" fmla="*/ 2147483647 h 1022"/>
                <a:gd name="T34" fmla="*/ 2147483647 w 1073"/>
                <a:gd name="T35" fmla="*/ 2147483647 h 1022"/>
                <a:gd name="T36" fmla="*/ 2147483647 w 1073"/>
                <a:gd name="T37" fmla="*/ 2147483647 h 1022"/>
                <a:gd name="T38" fmla="*/ 2147483647 w 1073"/>
                <a:gd name="T39" fmla="*/ 2147483647 h 1022"/>
                <a:gd name="T40" fmla="*/ 2147483647 w 1073"/>
                <a:gd name="T41" fmla="*/ 2147483647 h 1022"/>
                <a:gd name="T42" fmla="*/ 2147483647 w 1073"/>
                <a:gd name="T43" fmla="*/ 2147483647 h 1022"/>
                <a:gd name="T44" fmla="*/ 2147483647 w 1073"/>
                <a:gd name="T45" fmla="*/ 2147483647 h 1022"/>
                <a:gd name="T46" fmla="*/ 2147483647 w 1073"/>
                <a:gd name="T47" fmla="*/ 2147483647 h 1022"/>
                <a:gd name="T48" fmla="*/ 2147483647 w 1073"/>
                <a:gd name="T49" fmla="*/ 2147483647 h 1022"/>
                <a:gd name="T50" fmla="*/ 2147483647 w 1073"/>
                <a:gd name="T51" fmla="*/ 2147483647 h 1022"/>
                <a:gd name="T52" fmla="*/ 2147483647 w 1073"/>
                <a:gd name="T53" fmla="*/ 2147483647 h 1022"/>
                <a:gd name="T54" fmla="*/ 2147483647 w 1073"/>
                <a:gd name="T55" fmla="*/ 2147483647 h 1022"/>
                <a:gd name="T56" fmla="*/ 2147483647 w 1073"/>
                <a:gd name="T57" fmla="*/ 2147483647 h 1022"/>
                <a:gd name="T58" fmla="*/ 2147483647 w 1073"/>
                <a:gd name="T59" fmla="*/ 2147483647 h 1022"/>
                <a:gd name="T60" fmla="*/ 2147483647 w 1073"/>
                <a:gd name="T61" fmla="*/ 2147483647 h 1022"/>
                <a:gd name="T62" fmla="*/ 2147483647 w 1073"/>
                <a:gd name="T63" fmla="*/ 2147483647 h 1022"/>
                <a:gd name="T64" fmla="*/ 2147483647 w 1073"/>
                <a:gd name="T65" fmla="*/ 2147483647 h 1022"/>
                <a:gd name="T66" fmla="*/ 2147483647 w 1073"/>
                <a:gd name="T67" fmla="*/ 2147483647 h 1022"/>
                <a:gd name="T68" fmla="*/ 2147483647 w 1073"/>
                <a:gd name="T69" fmla="*/ 2147483647 h 1022"/>
                <a:gd name="T70" fmla="*/ 2147483647 w 1073"/>
                <a:gd name="T71" fmla="*/ 2147483647 h 1022"/>
                <a:gd name="T72" fmla="*/ 2147483647 w 1073"/>
                <a:gd name="T73" fmla="*/ 2147483647 h 1022"/>
                <a:gd name="T74" fmla="*/ 2147483647 w 1073"/>
                <a:gd name="T75" fmla="*/ 2147483647 h 1022"/>
                <a:gd name="T76" fmla="*/ 2147483647 w 1073"/>
                <a:gd name="T77" fmla="*/ 2147483647 h 1022"/>
                <a:gd name="T78" fmla="*/ 2147483647 w 1073"/>
                <a:gd name="T79" fmla="*/ 2147483647 h 1022"/>
                <a:gd name="T80" fmla="*/ 2147483647 w 1073"/>
                <a:gd name="T81" fmla="*/ 2147483647 h 1022"/>
                <a:gd name="T82" fmla="*/ 2147483647 w 1073"/>
                <a:gd name="T83" fmla="*/ 2147483647 h 1022"/>
                <a:gd name="T84" fmla="*/ 2147483647 w 1073"/>
                <a:gd name="T85" fmla="*/ 2147483647 h 1022"/>
                <a:gd name="T86" fmla="*/ 2147483647 w 1073"/>
                <a:gd name="T87" fmla="*/ 2147483647 h 1022"/>
                <a:gd name="T88" fmla="*/ 2147483647 w 1073"/>
                <a:gd name="T89" fmla="*/ 2147483647 h 1022"/>
                <a:gd name="T90" fmla="*/ 2147483647 w 1073"/>
                <a:gd name="T91" fmla="*/ 2147483647 h 1022"/>
                <a:gd name="T92" fmla="*/ 2147483647 w 1073"/>
                <a:gd name="T93" fmla="*/ 2147483647 h 1022"/>
                <a:gd name="T94" fmla="*/ 2147483647 w 1073"/>
                <a:gd name="T95" fmla="*/ 2147483647 h 1022"/>
                <a:gd name="T96" fmla="*/ 2147483647 w 1073"/>
                <a:gd name="T97" fmla="*/ 2147483647 h 1022"/>
                <a:gd name="T98" fmla="*/ 2147483647 w 1073"/>
                <a:gd name="T99" fmla="*/ 2147483647 h 1022"/>
                <a:gd name="T100" fmla="*/ 2147483647 w 1073"/>
                <a:gd name="T101" fmla="*/ 2147483647 h 1022"/>
                <a:gd name="T102" fmla="*/ 2147483647 w 1073"/>
                <a:gd name="T103" fmla="*/ 2147483647 h 1022"/>
                <a:gd name="T104" fmla="*/ 2147483647 w 1073"/>
                <a:gd name="T105" fmla="*/ 2147483647 h 10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73"/>
                <a:gd name="T160" fmla="*/ 0 h 1022"/>
                <a:gd name="T161" fmla="*/ 1073 w 1073"/>
                <a:gd name="T162" fmla="*/ 1022 h 10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73" h="1022">
                  <a:moveTo>
                    <a:pt x="623" y="30"/>
                  </a:moveTo>
                  <a:lnTo>
                    <a:pt x="623" y="30"/>
                  </a:lnTo>
                  <a:lnTo>
                    <a:pt x="606" y="30"/>
                  </a:lnTo>
                  <a:lnTo>
                    <a:pt x="570" y="63"/>
                  </a:lnTo>
                  <a:lnTo>
                    <a:pt x="552" y="78"/>
                  </a:lnTo>
                  <a:lnTo>
                    <a:pt x="535" y="63"/>
                  </a:lnTo>
                  <a:lnTo>
                    <a:pt x="501" y="63"/>
                  </a:lnTo>
                  <a:lnTo>
                    <a:pt x="483" y="78"/>
                  </a:lnTo>
                  <a:lnTo>
                    <a:pt x="466" y="78"/>
                  </a:lnTo>
                  <a:lnTo>
                    <a:pt x="414" y="96"/>
                  </a:lnTo>
                  <a:lnTo>
                    <a:pt x="397" y="96"/>
                  </a:lnTo>
                  <a:lnTo>
                    <a:pt x="380" y="63"/>
                  </a:lnTo>
                  <a:lnTo>
                    <a:pt x="380" y="15"/>
                  </a:lnTo>
                  <a:lnTo>
                    <a:pt x="380" y="0"/>
                  </a:lnTo>
                  <a:lnTo>
                    <a:pt x="362" y="0"/>
                  </a:lnTo>
                  <a:lnTo>
                    <a:pt x="345" y="15"/>
                  </a:lnTo>
                  <a:lnTo>
                    <a:pt x="293" y="30"/>
                  </a:lnTo>
                  <a:lnTo>
                    <a:pt x="241" y="15"/>
                  </a:lnTo>
                  <a:lnTo>
                    <a:pt x="259" y="30"/>
                  </a:lnTo>
                  <a:lnTo>
                    <a:pt x="259" y="63"/>
                  </a:lnTo>
                  <a:lnTo>
                    <a:pt x="276" y="78"/>
                  </a:lnTo>
                  <a:lnTo>
                    <a:pt x="224" y="111"/>
                  </a:lnTo>
                  <a:lnTo>
                    <a:pt x="207" y="111"/>
                  </a:lnTo>
                  <a:lnTo>
                    <a:pt x="190" y="96"/>
                  </a:lnTo>
                  <a:lnTo>
                    <a:pt x="172" y="78"/>
                  </a:lnTo>
                  <a:lnTo>
                    <a:pt x="103" y="78"/>
                  </a:lnTo>
                  <a:lnTo>
                    <a:pt x="103" y="96"/>
                  </a:lnTo>
                  <a:lnTo>
                    <a:pt x="120" y="111"/>
                  </a:lnTo>
                  <a:lnTo>
                    <a:pt x="103" y="111"/>
                  </a:lnTo>
                  <a:lnTo>
                    <a:pt x="120" y="159"/>
                  </a:lnTo>
                  <a:lnTo>
                    <a:pt x="103" y="222"/>
                  </a:lnTo>
                  <a:lnTo>
                    <a:pt x="34" y="255"/>
                  </a:lnTo>
                  <a:lnTo>
                    <a:pt x="0" y="318"/>
                  </a:lnTo>
                  <a:lnTo>
                    <a:pt x="17" y="366"/>
                  </a:lnTo>
                  <a:lnTo>
                    <a:pt x="51" y="383"/>
                  </a:lnTo>
                  <a:lnTo>
                    <a:pt x="86" y="366"/>
                  </a:lnTo>
                  <a:lnTo>
                    <a:pt x="86" y="399"/>
                  </a:lnTo>
                  <a:lnTo>
                    <a:pt x="120" y="399"/>
                  </a:lnTo>
                  <a:lnTo>
                    <a:pt x="155" y="399"/>
                  </a:lnTo>
                  <a:lnTo>
                    <a:pt x="190" y="366"/>
                  </a:lnTo>
                  <a:lnTo>
                    <a:pt x="224" y="366"/>
                  </a:lnTo>
                  <a:lnTo>
                    <a:pt x="224" y="414"/>
                  </a:lnTo>
                  <a:lnTo>
                    <a:pt x="241" y="431"/>
                  </a:lnTo>
                  <a:lnTo>
                    <a:pt x="345" y="462"/>
                  </a:lnTo>
                  <a:lnTo>
                    <a:pt x="362" y="495"/>
                  </a:lnTo>
                  <a:lnTo>
                    <a:pt x="362" y="510"/>
                  </a:lnTo>
                  <a:lnTo>
                    <a:pt x="380" y="543"/>
                  </a:lnTo>
                  <a:lnTo>
                    <a:pt x="414" y="543"/>
                  </a:lnTo>
                  <a:lnTo>
                    <a:pt x="414" y="558"/>
                  </a:lnTo>
                  <a:lnTo>
                    <a:pt x="431" y="591"/>
                  </a:lnTo>
                  <a:lnTo>
                    <a:pt x="431" y="639"/>
                  </a:lnTo>
                  <a:lnTo>
                    <a:pt x="431" y="687"/>
                  </a:lnTo>
                  <a:lnTo>
                    <a:pt x="483" y="702"/>
                  </a:lnTo>
                  <a:lnTo>
                    <a:pt x="501" y="702"/>
                  </a:lnTo>
                  <a:lnTo>
                    <a:pt x="501" y="735"/>
                  </a:lnTo>
                  <a:lnTo>
                    <a:pt x="535" y="750"/>
                  </a:lnTo>
                  <a:lnTo>
                    <a:pt x="518" y="783"/>
                  </a:lnTo>
                  <a:lnTo>
                    <a:pt x="535" y="783"/>
                  </a:lnTo>
                  <a:lnTo>
                    <a:pt x="552" y="830"/>
                  </a:lnTo>
                  <a:lnTo>
                    <a:pt x="518" y="846"/>
                  </a:lnTo>
                  <a:lnTo>
                    <a:pt x="449" y="926"/>
                  </a:lnTo>
                  <a:lnTo>
                    <a:pt x="466" y="926"/>
                  </a:lnTo>
                  <a:lnTo>
                    <a:pt x="483" y="942"/>
                  </a:lnTo>
                  <a:lnTo>
                    <a:pt x="501" y="942"/>
                  </a:lnTo>
                  <a:lnTo>
                    <a:pt x="552" y="974"/>
                  </a:lnTo>
                  <a:lnTo>
                    <a:pt x="570" y="990"/>
                  </a:lnTo>
                  <a:lnTo>
                    <a:pt x="552" y="1022"/>
                  </a:lnTo>
                  <a:lnTo>
                    <a:pt x="587" y="990"/>
                  </a:lnTo>
                  <a:lnTo>
                    <a:pt x="623" y="959"/>
                  </a:lnTo>
                  <a:lnTo>
                    <a:pt x="658" y="894"/>
                  </a:lnTo>
                  <a:lnTo>
                    <a:pt x="693" y="863"/>
                  </a:lnTo>
                  <a:lnTo>
                    <a:pt x="693" y="798"/>
                  </a:lnTo>
                  <a:lnTo>
                    <a:pt x="710" y="767"/>
                  </a:lnTo>
                  <a:lnTo>
                    <a:pt x="744" y="750"/>
                  </a:lnTo>
                  <a:lnTo>
                    <a:pt x="796" y="719"/>
                  </a:lnTo>
                  <a:lnTo>
                    <a:pt x="865" y="719"/>
                  </a:lnTo>
                  <a:lnTo>
                    <a:pt x="865" y="702"/>
                  </a:lnTo>
                  <a:lnTo>
                    <a:pt x="900" y="687"/>
                  </a:lnTo>
                  <a:lnTo>
                    <a:pt x="900" y="671"/>
                  </a:lnTo>
                  <a:lnTo>
                    <a:pt x="934" y="623"/>
                  </a:lnTo>
                  <a:lnTo>
                    <a:pt x="934" y="591"/>
                  </a:lnTo>
                  <a:lnTo>
                    <a:pt x="952" y="575"/>
                  </a:lnTo>
                  <a:lnTo>
                    <a:pt x="952" y="462"/>
                  </a:lnTo>
                  <a:lnTo>
                    <a:pt x="1038" y="366"/>
                  </a:lnTo>
                  <a:lnTo>
                    <a:pt x="1073" y="318"/>
                  </a:lnTo>
                  <a:lnTo>
                    <a:pt x="1055" y="255"/>
                  </a:lnTo>
                  <a:lnTo>
                    <a:pt x="1004" y="255"/>
                  </a:lnTo>
                  <a:lnTo>
                    <a:pt x="917" y="191"/>
                  </a:lnTo>
                  <a:lnTo>
                    <a:pt x="883" y="207"/>
                  </a:lnTo>
                  <a:lnTo>
                    <a:pt x="831" y="191"/>
                  </a:lnTo>
                  <a:lnTo>
                    <a:pt x="796" y="191"/>
                  </a:lnTo>
                  <a:lnTo>
                    <a:pt x="796" y="174"/>
                  </a:lnTo>
                  <a:lnTo>
                    <a:pt x="796" y="159"/>
                  </a:lnTo>
                  <a:lnTo>
                    <a:pt x="779" y="159"/>
                  </a:lnTo>
                  <a:lnTo>
                    <a:pt x="710" y="144"/>
                  </a:lnTo>
                  <a:lnTo>
                    <a:pt x="693" y="159"/>
                  </a:lnTo>
                  <a:lnTo>
                    <a:pt x="693" y="126"/>
                  </a:lnTo>
                  <a:lnTo>
                    <a:pt x="675" y="126"/>
                  </a:lnTo>
                  <a:lnTo>
                    <a:pt x="641" y="126"/>
                  </a:lnTo>
                  <a:lnTo>
                    <a:pt x="641" y="159"/>
                  </a:lnTo>
                  <a:lnTo>
                    <a:pt x="623" y="144"/>
                  </a:lnTo>
                  <a:lnTo>
                    <a:pt x="606" y="159"/>
                  </a:lnTo>
                  <a:lnTo>
                    <a:pt x="623" y="126"/>
                  </a:lnTo>
                  <a:lnTo>
                    <a:pt x="658" y="96"/>
                  </a:lnTo>
                  <a:lnTo>
                    <a:pt x="658" y="78"/>
                  </a:lnTo>
                  <a:lnTo>
                    <a:pt x="641" y="78"/>
                  </a:lnTo>
                  <a:lnTo>
                    <a:pt x="623" y="3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7" name="Freeform 87"/>
            <p:cNvSpPr>
              <a:spLocks/>
            </p:cNvSpPr>
            <p:nvPr>
              <p:custDataLst>
                <p:tags r:id="rId78"/>
              </p:custDataLst>
            </p:nvPr>
          </p:nvSpPr>
          <p:spPr bwMode="auto">
            <a:xfrm>
              <a:off x="1582" y="2519"/>
              <a:ext cx="28" cy="47"/>
            </a:xfrm>
            <a:custGeom>
              <a:avLst/>
              <a:gdLst>
                <a:gd name="T0" fmla="*/ 0 w 69"/>
                <a:gd name="T1" fmla="*/ 2147483647 h 96"/>
                <a:gd name="T2" fmla="*/ 0 w 69"/>
                <a:gd name="T3" fmla="*/ 2147483647 h 96"/>
                <a:gd name="T4" fmla="*/ 2147483647 w 69"/>
                <a:gd name="T5" fmla="*/ 2147483647 h 96"/>
                <a:gd name="T6" fmla="*/ 2147483647 w 69"/>
                <a:gd name="T7" fmla="*/ 2147483647 h 96"/>
                <a:gd name="T8" fmla="*/ 2147483647 w 69"/>
                <a:gd name="T9" fmla="*/ 2147483647 h 96"/>
                <a:gd name="T10" fmla="*/ 0 w 69"/>
                <a:gd name="T11" fmla="*/ 0 h 96"/>
                <a:gd name="T12" fmla="*/ 0 w 69"/>
                <a:gd name="T13" fmla="*/ 2147483647 h 96"/>
                <a:gd name="T14" fmla="*/ 0 w 69"/>
                <a:gd name="T15" fmla="*/ 2147483647 h 96"/>
                <a:gd name="T16" fmla="*/ 0 w 69"/>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
                <a:gd name="T28" fmla="*/ 0 h 96"/>
                <a:gd name="T29" fmla="*/ 69 w 69"/>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 h="96">
                  <a:moveTo>
                    <a:pt x="0" y="81"/>
                  </a:moveTo>
                  <a:lnTo>
                    <a:pt x="0" y="81"/>
                  </a:lnTo>
                  <a:lnTo>
                    <a:pt x="17" y="96"/>
                  </a:lnTo>
                  <a:lnTo>
                    <a:pt x="35" y="81"/>
                  </a:lnTo>
                  <a:lnTo>
                    <a:pt x="69" y="48"/>
                  </a:lnTo>
                  <a:lnTo>
                    <a:pt x="0" y="0"/>
                  </a:lnTo>
                  <a:lnTo>
                    <a:pt x="0" y="18"/>
                  </a:lnTo>
                  <a:lnTo>
                    <a:pt x="0" y="48"/>
                  </a:lnTo>
                  <a:lnTo>
                    <a:pt x="0" y="8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8" name="Freeform 88"/>
            <p:cNvSpPr>
              <a:spLocks/>
            </p:cNvSpPr>
            <p:nvPr>
              <p:custDataLst>
                <p:tags r:id="rId79"/>
              </p:custDataLst>
            </p:nvPr>
          </p:nvSpPr>
          <p:spPr bwMode="auto">
            <a:xfrm>
              <a:off x="1540" y="2519"/>
              <a:ext cx="42" cy="47"/>
            </a:xfrm>
            <a:custGeom>
              <a:avLst/>
              <a:gdLst>
                <a:gd name="T0" fmla="*/ 2147483647 w 104"/>
                <a:gd name="T1" fmla="*/ 2147483647 h 96"/>
                <a:gd name="T2" fmla="*/ 2147483647 w 104"/>
                <a:gd name="T3" fmla="*/ 2147483647 h 96"/>
                <a:gd name="T4" fmla="*/ 2147483647 w 104"/>
                <a:gd name="T5" fmla="*/ 2147483647 h 96"/>
                <a:gd name="T6" fmla="*/ 2147483647 w 104"/>
                <a:gd name="T7" fmla="*/ 2147483647 h 96"/>
                <a:gd name="T8" fmla="*/ 2147483647 w 104"/>
                <a:gd name="T9" fmla="*/ 0 h 96"/>
                <a:gd name="T10" fmla="*/ 2147483647 w 104"/>
                <a:gd name="T11" fmla="*/ 0 h 96"/>
                <a:gd name="T12" fmla="*/ 0 w 104"/>
                <a:gd name="T13" fmla="*/ 2147483647 h 96"/>
                <a:gd name="T14" fmla="*/ 2147483647 w 104"/>
                <a:gd name="T15" fmla="*/ 2147483647 h 96"/>
                <a:gd name="T16" fmla="*/ 2147483647 w 104"/>
                <a:gd name="T17" fmla="*/ 2147483647 h 96"/>
                <a:gd name="T18" fmla="*/ 2147483647 w 104"/>
                <a:gd name="T19" fmla="*/ 2147483647 h 96"/>
                <a:gd name="T20" fmla="*/ 2147483647 w 104"/>
                <a:gd name="T21" fmla="*/ 2147483647 h 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4"/>
                <a:gd name="T34" fmla="*/ 0 h 96"/>
                <a:gd name="T35" fmla="*/ 104 w 104"/>
                <a:gd name="T36" fmla="*/ 96 h 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4" h="96">
                  <a:moveTo>
                    <a:pt x="104" y="81"/>
                  </a:moveTo>
                  <a:lnTo>
                    <a:pt x="104" y="81"/>
                  </a:lnTo>
                  <a:lnTo>
                    <a:pt x="104" y="48"/>
                  </a:lnTo>
                  <a:lnTo>
                    <a:pt x="104" y="18"/>
                  </a:lnTo>
                  <a:lnTo>
                    <a:pt x="104" y="0"/>
                  </a:lnTo>
                  <a:lnTo>
                    <a:pt x="35" y="0"/>
                  </a:lnTo>
                  <a:lnTo>
                    <a:pt x="0" y="33"/>
                  </a:lnTo>
                  <a:lnTo>
                    <a:pt x="35" y="96"/>
                  </a:lnTo>
                  <a:lnTo>
                    <a:pt x="52" y="96"/>
                  </a:lnTo>
                  <a:lnTo>
                    <a:pt x="69" y="81"/>
                  </a:lnTo>
                  <a:lnTo>
                    <a:pt x="104" y="8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89" name="Freeform 89"/>
            <p:cNvSpPr>
              <a:spLocks/>
            </p:cNvSpPr>
            <p:nvPr>
              <p:custDataLst>
                <p:tags r:id="rId80"/>
              </p:custDataLst>
            </p:nvPr>
          </p:nvSpPr>
          <p:spPr bwMode="auto">
            <a:xfrm>
              <a:off x="1504" y="2490"/>
              <a:ext cx="49" cy="87"/>
            </a:xfrm>
            <a:custGeom>
              <a:avLst/>
              <a:gdLst>
                <a:gd name="T0" fmla="*/ 2147483647 w 121"/>
                <a:gd name="T1" fmla="*/ 0 h 177"/>
                <a:gd name="T2" fmla="*/ 2147483647 w 121"/>
                <a:gd name="T3" fmla="*/ 0 h 177"/>
                <a:gd name="T4" fmla="*/ 2147483647 w 121"/>
                <a:gd name="T5" fmla="*/ 2147483647 h 177"/>
                <a:gd name="T6" fmla="*/ 2147483647 w 121"/>
                <a:gd name="T7" fmla="*/ 2147483647 h 177"/>
                <a:gd name="T8" fmla="*/ 2147483647 w 121"/>
                <a:gd name="T9" fmla="*/ 2147483647 h 177"/>
                <a:gd name="T10" fmla="*/ 2147483647 w 121"/>
                <a:gd name="T11" fmla="*/ 2147483647 h 177"/>
                <a:gd name="T12" fmla="*/ 2147483647 w 121"/>
                <a:gd name="T13" fmla="*/ 2147483647 h 177"/>
                <a:gd name="T14" fmla="*/ 2147483647 w 121"/>
                <a:gd name="T15" fmla="*/ 2147483647 h 177"/>
                <a:gd name="T16" fmla="*/ 2147483647 w 121"/>
                <a:gd name="T17" fmla="*/ 2147483647 h 177"/>
                <a:gd name="T18" fmla="*/ 2147483647 w 121"/>
                <a:gd name="T19" fmla="*/ 2147483647 h 177"/>
                <a:gd name="T20" fmla="*/ 2147483647 w 121"/>
                <a:gd name="T21" fmla="*/ 2147483647 h 177"/>
                <a:gd name="T22" fmla="*/ 2147483647 w 121"/>
                <a:gd name="T23" fmla="*/ 2147483647 h 177"/>
                <a:gd name="T24" fmla="*/ 2147483647 w 121"/>
                <a:gd name="T25" fmla="*/ 2147483647 h 177"/>
                <a:gd name="T26" fmla="*/ 2147483647 w 121"/>
                <a:gd name="T27" fmla="*/ 2147483647 h 177"/>
                <a:gd name="T28" fmla="*/ 0 w 121"/>
                <a:gd name="T29" fmla="*/ 2147483647 h 177"/>
                <a:gd name="T30" fmla="*/ 0 w 121"/>
                <a:gd name="T31" fmla="*/ 2147483647 h 177"/>
                <a:gd name="T32" fmla="*/ 2147483647 w 121"/>
                <a:gd name="T33" fmla="*/ 2147483647 h 177"/>
                <a:gd name="T34" fmla="*/ 2147483647 w 121"/>
                <a:gd name="T35" fmla="*/ 2147483647 h 177"/>
                <a:gd name="T36" fmla="*/ 2147483647 w 121"/>
                <a:gd name="T37" fmla="*/ 0 h 1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1"/>
                <a:gd name="T58" fmla="*/ 0 h 177"/>
                <a:gd name="T59" fmla="*/ 121 w 121"/>
                <a:gd name="T60" fmla="*/ 177 h 17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1" h="177">
                  <a:moveTo>
                    <a:pt x="35" y="0"/>
                  </a:moveTo>
                  <a:lnTo>
                    <a:pt x="35" y="0"/>
                  </a:lnTo>
                  <a:lnTo>
                    <a:pt x="69" y="15"/>
                  </a:lnTo>
                  <a:lnTo>
                    <a:pt x="69" y="33"/>
                  </a:lnTo>
                  <a:lnTo>
                    <a:pt x="86" y="33"/>
                  </a:lnTo>
                  <a:lnTo>
                    <a:pt x="121" y="63"/>
                  </a:lnTo>
                  <a:lnTo>
                    <a:pt x="86" y="96"/>
                  </a:lnTo>
                  <a:lnTo>
                    <a:pt x="121" y="159"/>
                  </a:lnTo>
                  <a:lnTo>
                    <a:pt x="69" y="177"/>
                  </a:lnTo>
                  <a:lnTo>
                    <a:pt x="52" y="177"/>
                  </a:lnTo>
                  <a:lnTo>
                    <a:pt x="35" y="144"/>
                  </a:lnTo>
                  <a:lnTo>
                    <a:pt x="35" y="96"/>
                  </a:lnTo>
                  <a:lnTo>
                    <a:pt x="35" y="81"/>
                  </a:lnTo>
                  <a:lnTo>
                    <a:pt x="17" y="81"/>
                  </a:lnTo>
                  <a:lnTo>
                    <a:pt x="0" y="63"/>
                  </a:lnTo>
                  <a:lnTo>
                    <a:pt x="0" y="33"/>
                  </a:lnTo>
                  <a:lnTo>
                    <a:pt x="17" y="33"/>
                  </a:lnTo>
                  <a:lnTo>
                    <a:pt x="17" y="15"/>
                  </a:lnTo>
                  <a:lnTo>
                    <a:pt x="35" y="0"/>
                  </a:lnTo>
                  <a:close/>
                </a:path>
              </a:pathLst>
            </a:custGeom>
            <a:solidFill>
              <a:srgbClr val="E2E2E2"/>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90" name="Freeform 90"/>
            <p:cNvSpPr>
              <a:spLocks/>
            </p:cNvSpPr>
            <p:nvPr>
              <p:custDataLst>
                <p:tags r:id="rId81"/>
              </p:custDataLst>
            </p:nvPr>
          </p:nvSpPr>
          <p:spPr bwMode="auto">
            <a:xfrm>
              <a:off x="1369" y="2443"/>
              <a:ext cx="150" cy="142"/>
            </a:xfrm>
            <a:custGeom>
              <a:avLst/>
              <a:gdLst>
                <a:gd name="T0" fmla="*/ 2147483647 w 365"/>
                <a:gd name="T1" fmla="*/ 2147483647 h 288"/>
                <a:gd name="T2" fmla="*/ 2147483647 w 365"/>
                <a:gd name="T3" fmla="*/ 2147483647 h 288"/>
                <a:gd name="T4" fmla="*/ 2147483647 w 365"/>
                <a:gd name="T5" fmla="*/ 2147483647 h 288"/>
                <a:gd name="T6" fmla="*/ 2147483647 w 365"/>
                <a:gd name="T7" fmla="*/ 2147483647 h 288"/>
                <a:gd name="T8" fmla="*/ 2147483647 w 365"/>
                <a:gd name="T9" fmla="*/ 2147483647 h 288"/>
                <a:gd name="T10" fmla="*/ 2147483647 w 365"/>
                <a:gd name="T11" fmla="*/ 2147483647 h 288"/>
                <a:gd name="T12" fmla="*/ 2147483647 w 365"/>
                <a:gd name="T13" fmla="*/ 2147483647 h 288"/>
                <a:gd name="T14" fmla="*/ 2147483647 w 365"/>
                <a:gd name="T15" fmla="*/ 2147483647 h 288"/>
                <a:gd name="T16" fmla="*/ 2147483647 w 365"/>
                <a:gd name="T17" fmla="*/ 2147483647 h 288"/>
                <a:gd name="T18" fmla="*/ 2147483647 w 365"/>
                <a:gd name="T19" fmla="*/ 2147483647 h 288"/>
                <a:gd name="T20" fmla="*/ 2147483647 w 365"/>
                <a:gd name="T21" fmla="*/ 2147483647 h 288"/>
                <a:gd name="T22" fmla="*/ 2147483647 w 365"/>
                <a:gd name="T23" fmla="*/ 2147483647 h 288"/>
                <a:gd name="T24" fmla="*/ 2147483647 w 365"/>
                <a:gd name="T25" fmla="*/ 2147483647 h 288"/>
                <a:gd name="T26" fmla="*/ 2147483647 w 365"/>
                <a:gd name="T27" fmla="*/ 2147483647 h 288"/>
                <a:gd name="T28" fmla="*/ 2147483647 w 365"/>
                <a:gd name="T29" fmla="*/ 2147483647 h 288"/>
                <a:gd name="T30" fmla="*/ 2147483647 w 365"/>
                <a:gd name="T31" fmla="*/ 2147483647 h 288"/>
                <a:gd name="T32" fmla="*/ 2147483647 w 365"/>
                <a:gd name="T33" fmla="*/ 2147483647 h 288"/>
                <a:gd name="T34" fmla="*/ 2147483647 w 365"/>
                <a:gd name="T35" fmla="*/ 2147483647 h 288"/>
                <a:gd name="T36" fmla="*/ 2147483647 w 365"/>
                <a:gd name="T37" fmla="*/ 2147483647 h 288"/>
                <a:gd name="T38" fmla="*/ 2147483647 w 365"/>
                <a:gd name="T39" fmla="*/ 2147483647 h 288"/>
                <a:gd name="T40" fmla="*/ 2147483647 w 365"/>
                <a:gd name="T41" fmla="*/ 2147483647 h 288"/>
                <a:gd name="T42" fmla="*/ 2147483647 w 365"/>
                <a:gd name="T43" fmla="*/ 2147483647 h 288"/>
                <a:gd name="T44" fmla="*/ 2147483647 w 365"/>
                <a:gd name="T45" fmla="*/ 2147483647 h 288"/>
                <a:gd name="T46" fmla="*/ 2147483647 w 365"/>
                <a:gd name="T47" fmla="*/ 2147483647 h 288"/>
                <a:gd name="T48" fmla="*/ 2147483647 w 365"/>
                <a:gd name="T49" fmla="*/ 2147483647 h 288"/>
                <a:gd name="T50" fmla="*/ 0 w 365"/>
                <a:gd name="T51" fmla="*/ 2147483647 h 288"/>
                <a:gd name="T52" fmla="*/ 2147483647 w 365"/>
                <a:gd name="T53" fmla="*/ 2147483647 h 288"/>
                <a:gd name="T54" fmla="*/ 2147483647 w 365"/>
                <a:gd name="T55" fmla="*/ 2147483647 h 288"/>
                <a:gd name="T56" fmla="*/ 2147483647 w 365"/>
                <a:gd name="T57" fmla="*/ 2147483647 h 288"/>
                <a:gd name="T58" fmla="*/ 2147483647 w 365"/>
                <a:gd name="T59" fmla="*/ 2147483647 h 288"/>
                <a:gd name="T60" fmla="*/ 2147483647 w 365"/>
                <a:gd name="T61" fmla="*/ 2147483647 h 288"/>
                <a:gd name="T62" fmla="*/ 2147483647 w 365"/>
                <a:gd name="T63" fmla="*/ 2147483647 h 288"/>
                <a:gd name="T64" fmla="*/ 2147483647 w 365"/>
                <a:gd name="T65" fmla="*/ 2147483647 h 288"/>
                <a:gd name="T66" fmla="*/ 2147483647 w 365"/>
                <a:gd name="T67" fmla="*/ 2147483647 h 288"/>
                <a:gd name="T68" fmla="*/ 2147483647 w 365"/>
                <a:gd name="T69" fmla="*/ 0 h 288"/>
                <a:gd name="T70" fmla="*/ 2147483647 w 365"/>
                <a:gd name="T71" fmla="*/ 2147483647 h 288"/>
                <a:gd name="T72" fmla="*/ 2147483647 w 365"/>
                <a:gd name="T73" fmla="*/ 2147483647 h 288"/>
                <a:gd name="T74" fmla="*/ 2147483647 w 365"/>
                <a:gd name="T75" fmla="*/ 2147483647 h 288"/>
                <a:gd name="T76" fmla="*/ 2147483647 w 365"/>
                <a:gd name="T77" fmla="*/ 2147483647 h 288"/>
                <a:gd name="T78" fmla="*/ 2147483647 w 365"/>
                <a:gd name="T79" fmla="*/ 2147483647 h 288"/>
                <a:gd name="T80" fmla="*/ 2147483647 w 365"/>
                <a:gd name="T81" fmla="*/ 2147483647 h 288"/>
                <a:gd name="T82" fmla="*/ 2147483647 w 365"/>
                <a:gd name="T83" fmla="*/ 2147483647 h 288"/>
                <a:gd name="T84" fmla="*/ 2147483647 w 365"/>
                <a:gd name="T85" fmla="*/ 2147483647 h 288"/>
                <a:gd name="T86" fmla="*/ 2147483647 w 365"/>
                <a:gd name="T87" fmla="*/ 2147483647 h 288"/>
                <a:gd name="T88" fmla="*/ 2147483647 w 365"/>
                <a:gd name="T89" fmla="*/ 2147483647 h 288"/>
                <a:gd name="T90" fmla="*/ 2147483647 w 365"/>
                <a:gd name="T91" fmla="*/ 2147483647 h 288"/>
                <a:gd name="T92" fmla="*/ 2147483647 w 365"/>
                <a:gd name="T93" fmla="*/ 2147483647 h 288"/>
                <a:gd name="T94" fmla="*/ 2147483647 w 365"/>
                <a:gd name="T95" fmla="*/ 2147483647 h 2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5"/>
                <a:gd name="T145" fmla="*/ 0 h 288"/>
                <a:gd name="T146" fmla="*/ 365 w 365"/>
                <a:gd name="T147" fmla="*/ 288 h 2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5" h="288">
                  <a:moveTo>
                    <a:pt x="365" y="96"/>
                  </a:moveTo>
                  <a:lnTo>
                    <a:pt x="365" y="96"/>
                  </a:lnTo>
                  <a:lnTo>
                    <a:pt x="347" y="111"/>
                  </a:lnTo>
                  <a:lnTo>
                    <a:pt x="347" y="129"/>
                  </a:lnTo>
                  <a:lnTo>
                    <a:pt x="330" y="129"/>
                  </a:lnTo>
                  <a:lnTo>
                    <a:pt x="330" y="159"/>
                  </a:lnTo>
                  <a:lnTo>
                    <a:pt x="347" y="177"/>
                  </a:lnTo>
                  <a:lnTo>
                    <a:pt x="330" y="192"/>
                  </a:lnTo>
                  <a:lnTo>
                    <a:pt x="278" y="207"/>
                  </a:lnTo>
                  <a:lnTo>
                    <a:pt x="224" y="192"/>
                  </a:lnTo>
                  <a:lnTo>
                    <a:pt x="242" y="207"/>
                  </a:lnTo>
                  <a:lnTo>
                    <a:pt x="242" y="240"/>
                  </a:lnTo>
                  <a:lnTo>
                    <a:pt x="261" y="255"/>
                  </a:lnTo>
                  <a:lnTo>
                    <a:pt x="207" y="288"/>
                  </a:lnTo>
                  <a:lnTo>
                    <a:pt x="190" y="288"/>
                  </a:lnTo>
                  <a:lnTo>
                    <a:pt x="173" y="273"/>
                  </a:lnTo>
                  <a:lnTo>
                    <a:pt x="155" y="255"/>
                  </a:lnTo>
                  <a:lnTo>
                    <a:pt x="155" y="225"/>
                  </a:lnTo>
                  <a:lnTo>
                    <a:pt x="138" y="192"/>
                  </a:lnTo>
                  <a:lnTo>
                    <a:pt x="155" y="144"/>
                  </a:lnTo>
                  <a:lnTo>
                    <a:pt x="103" y="144"/>
                  </a:lnTo>
                  <a:lnTo>
                    <a:pt x="86" y="129"/>
                  </a:lnTo>
                  <a:lnTo>
                    <a:pt x="34" y="129"/>
                  </a:lnTo>
                  <a:lnTo>
                    <a:pt x="17" y="111"/>
                  </a:lnTo>
                  <a:lnTo>
                    <a:pt x="17" y="96"/>
                  </a:lnTo>
                  <a:lnTo>
                    <a:pt x="0" y="63"/>
                  </a:lnTo>
                  <a:lnTo>
                    <a:pt x="17" y="33"/>
                  </a:lnTo>
                  <a:lnTo>
                    <a:pt x="34" y="15"/>
                  </a:lnTo>
                  <a:lnTo>
                    <a:pt x="52" y="33"/>
                  </a:lnTo>
                  <a:lnTo>
                    <a:pt x="34" y="48"/>
                  </a:lnTo>
                  <a:lnTo>
                    <a:pt x="34" y="81"/>
                  </a:lnTo>
                  <a:lnTo>
                    <a:pt x="52" y="63"/>
                  </a:lnTo>
                  <a:lnTo>
                    <a:pt x="52" y="33"/>
                  </a:lnTo>
                  <a:lnTo>
                    <a:pt x="86" y="15"/>
                  </a:lnTo>
                  <a:lnTo>
                    <a:pt x="86" y="0"/>
                  </a:lnTo>
                  <a:lnTo>
                    <a:pt x="86" y="15"/>
                  </a:lnTo>
                  <a:lnTo>
                    <a:pt x="138" y="15"/>
                  </a:lnTo>
                  <a:lnTo>
                    <a:pt x="138" y="33"/>
                  </a:lnTo>
                  <a:lnTo>
                    <a:pt x="190" y="33"/>
                  </a:lnTo>
                  <a:lnTo>
                    <a:pt x="224" y="48"/>
                  </a:lnTo>
                  <a:lnTo>
                    <a:pt x="261" y="33"/>
                  </a:lnTo>
                  <a:lnTo>
                    <a:pt x="295" y="33"/>
                  </a:lnTo>
                  <a:lnTo>
                    <a:pt x="278" y="33"/>
                  </a:lnTo>
                  <a:lnTo>
                    <a:pt x="295" y="48"/>
                  </a:lnTo>
                  <a:lnTo>
                    <a:pt x="330" y="63"/>
                  </a:lnTo>
                  <a:lnTo>
                    <a:pt x="330" y="96"/>
                  </a:lnTo>
                  <a:lnTo>
                    <a:pt x="347" y="81"/>
                  </a:lnTo>
                  <a:lnTo>
                    <a:pt x="365" y="96"/>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91" name="Freeform 91"/>
            <p:cNvSpPr>
              <a:spLocks/>
            </p:cNvSpPr>
            <p:nvPr>
              <p:custDataLst>
                <p:tags r:id="rId82"/>
              </p:custDataLst>
            </p:nvPr>
          </p:nvSpPr>
          <p:spPr bwMode="auto">
            <a:xfrm>
              <a:off x="882" y="2164"/>
              <a:ext cx="332" cy="243"/>
            </a:xfrm>
            <a:custGeom>
              <a:avLst/>
              <a:gdLst>
                <a:gd name="T0" fmla="*/ 2147483647 w 814"/>
                <a:gd name="T1" fmla="*/ 2147483647 h 497"/>
                <a:gd name="T2" fmla="*/ 2147483647 w 814"/>
                <a:gd name="T3" fmla="*/ 2147483647 h 497"/>
                <a:gd name="T4" fmla="*/ 2147483647 w 814"/>
                <a:gd name="T5" fmla="*/ 2147483647 h 497"/>
                <a:gd name="T6" fmla="*/ 2147483647 w 814"/>
                <a:gd name="T7" fmla="*/ 2147483647 h 497"/>
                <a:gd name="T8" fmla="*/ 2147483647 w 814"/>
                <a:gd name="T9" fmla="*/ 2147483647 h 497"/>
                <a:gd name="T10" fmla="*/ 2147483647 w 814"/>
                <a:gd name="T11" fmla="*/ 2147483647 h 497"/>
                <a:gd name="T12" fmla="*/ 2147483647 w 814"/>
                <a:gd name="T13" fmla="*/ 2147483647 h 497"/>
                <a:gd name="T14" fmla="*/ 2147483647 w 814"/>
                <a:gd name="T15" fmla="*/ 2147483647 h 497"/>
                <a:gd name="T16" fmla="*/ 2147483647 w 814"/>
                <a:gd name="T17" fmla="*/ 2147483647 h 497"/>
                <a:gd name="T18" fmla="*/ 2147483647 w 814"/>
                <a:gd name="T19" fmla="*/ 2147483647 h 497"/>
                <a:gd name="T20" fmla="*/ 2147483647 w 814"/>
                <a:gd name="T21" fmla="*/ 2147483647 h 497"/>
                <a:gd name="T22" fmla="*/ 2147483647 w 814"/>
                <a:gd name="T23" fmla="*/ 2147483647 h 497"/>
                <a:gd name="T24" fmla="*/ 2147483647 w 814"/>
                <a:gd name="T25" fmla="*/ 2147483647 h 497"/>
                <a:gd name="T26" fmla="*/ 2147483647 w 814"/>
                <a:gd name="T27" fmla="*/ 2147483647 h 497"/>
                <a:gd name="T28" fmla="*/ 2147483647 w 814"/>
                <a:gd name="T29" fmla="*/ 2147483647 h 497"/>
                <a:gd name="T30" fmla="*/ 2147483647 w 814"/>
                <a:gd name="T31" fmla="*/ 2147483647 h 497"/>
                <a:gd name="T32" fmla="*/ 2147483647 w 814"/>
                <a:gd name="T33" fmla="*/ 2147483647 h 497"/>
                <a:gd name="T34" fmla="*/ 2147483647 w 814"/>
                <a:gd name="T35" fmla="*/ 2147483647 h 497"/>
                <a:gd name="T36" fmla="*/ 2147483647 w 814"/>
                <a:gd name="T37" fmla="*/ 2147483647 h 497"/>
                <a:gd name="T38" fmla="*/ 2147483647 w 814"/>
                <a:gd name="T39" fmla="*/ 2147483647 h 497"/>
                <a:gd name="T40" fmla="*/ 2147483647 w 814"/>
                <a:gd name="T41" fmla="*/ 2147483647 h 497"/>
                <a:gd name="T42" fmla="*/ 2147483647 w 814"/>
                <a:gd name="T43" fmla="*/ 2147483647 h 497"/>
                <a:gd name="T44" fmla="*/ 2147483647 w 814"/>
                <a:gd name="T45" fmla="*/ 2147483647 h 497"/>
                <a:gd name="T46" fmla="*/ 2147483647 w 814"/>
                <a:gd name="T47" fmla="*/ 2147483647 h 497"/>
                <a:gd name="T48" fmla="*/ 2147483647 w 814"/>
                <a:gd name="T49" fmla="*/ 2147483647 h 497"/>
                <a:gd name="T50" fmla="*/ 2147483647 w 814"/>
                <a:gd name="T51" fmla="*/ 2147483647 h 497"/>
                <a:gd name="T52" fmla="*/ 2147483647 w 814"/>
                <a:gd name="T53" fmla="*/ 2147483647 h 497"/>
                <a:gd name="T54" fmla="*/ 2147483647 w 814"/>
                <a:gd name="T55" fmla="*/ 2147483647 h 497"/>
                <a:gd name="T56" fmla="*/ 2147483647 w 814"/>
                <a:gd name="T57" fmla="*/ 2147483647 h 497"/>
                <a:gd name="T58" fmla="*/ 2147483647 w 814"/>
                <a:gd name="T59" fmla="*/ 2147483647 h 497"/>
                <a:gd name="T60" fmla="*/ 0 w 814"/>
                <a:gd name="T61" fmla="*/ 0 h 497"/>
                <a:gd name="T62" fmla="*/ 2147483647 w 814"/>
                <a:gd name="T63" fmla="*/ 2147483647 h 497"/>
                <a:gd name="T64" fmla="*/ 2147483647 w 814"/>
                <a:gd name="T65" fmla="*/ 2147483647 h 497"/>
                <a:gd name="T66" fmla="*/ 2147483647 w 814"/>
                <a:gd name="T67" fmla="*/ 2147483647 h 497"/>
                <a:gd name="T68" fmla="*/ 2147483647 w 814"/>
                <a:gd name="T69" fmla="*/ 2147483647 h 497"/>
                <a:gd name="T70" fmla="*/ 2147483647 w 814"/>
                <a:gd name="T71" fmla="*/ 2147483647 h 4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14"/>
                <a:gd name="T109" fmla="*/ 0 h 497"/>
                <a:gd name="T110" fmla="*/ 814 w 814"/>
                <a:gd name="T111" fmla="*/ 497 h 4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14" h="497">
                  <a:moveTo>
                    <a:pt x="537" y="192"/>
                  </a:moveTo>
                  <a:lnTo>
                    <a:pt x="537" y="192"/>
                  </a:lnTo>
                  <a:lnTo>
                    <a:pt x="520" y="224"/>
                  </a:lnTo>
                  <a:lnTo>
                    <a:pt x="520" y="288"/>
                  </a:lnTo>
                  <a:lnTo>
                    <a:pt x="537" y="305"/>
                  </a:lnTo>
                  <a:lnTo>
                    <a:pt x="537" y="320"/>
                  </a:lnTo>
                  <a:lnTo>
                    <a:pt x="572" y="384"/>
                  </a:lnTo>
                  <a:lnTo>
                    <a:pt x="624" y="401"/>
                  </a:lnTo>
                  <a:lnTo>
                    <a:pt x="676" y="384"/>
                  </a:lnTo>
                  <a:lnTo>
                    <a:pt x="710" y="384"/>
                  </a:lnTo>
                  <a:lnTo>
                    <a:pt x="693" y="384"/>
                  </a:lnTo>
                  <a:lnTo>
                    <a:pt x="710" y="368"/>
                  </a:lnTo>
                  <a:lnTo>
                    <a:pt x="727" y="320"/>
                  </a:lnTo>
                  <a:lnTo>
                    <a:pt x="745" y="320"/>
                  </a:lnTo>
                  <a:lnTo>
                    <a:pt x="796" y="305"/>
                  </a:lnTo>
                  <a:lnTo>
                    <a:pt x="814" y="320"/>
                  </a:lnTo>
                  <a:lnTo>
                    <a:pt x="796" y="384"/>
                  </a:lnTo>
                  <a:lnTo>
                    <a:pt x="796" y="401"/>
                  </a:lnTo>
                  <a:lnTo>
                    <a:pt x="779" y="384"/>
                  </a:lnTo>
                  <a:lnTo>
                    <a:pt x="762" y="401"/>
                  </a:lnTo>
                  <a:lnTo>
                    <a:pt x="710" y="401"/>
                  </a:lnTo>
                  <a:lnTo>
                    <a:pt x="693" y="416"/>
                  </a:lnTo>
                  <a:lnTo>
                    <a:pt x="727" y="449"/>
                  </a:lnTo>
                  <a:lnTo>
                    <a:pt x="693" y="449"/>
                  </a:lnTo>
                  <a:lnTo>
                    <a:pt x="676" y="497"/>
                  </a:lnTo>
                  <a:lnTo>
                    <a:pt x="624" y="449"/>
                  </a:lnTo>
                  <a:lnTo>
                    <a:pt x="589" y="449"/>
                  </a:lnTo>
                  <a:lnTo>
                    <a:pt x="572" y="464"/>
                  </a:lnTo>
                  <a:lnTo>
                    <a:pt x="520" y="449"/>
                  </a:lnTo>
                  <a:lnTo>
                    <a:pt x="434" y="416"/>
                  </a:lnTo>
                  <a:lnTo>
                    <a:pt x="416" y="401"/>
                  </a:lnTo>
                  <a:lnTo>
                    <a:pt x="365" y="401"/>
                  </a:lnTo>
                  <a:lnTo>
                    <a:pt x="330" y="368"/>
                  </a:lnTo>
                  <a:lnTo>
                    <a:pt x="313" y="336"/>
                  </a:lnTo>
                  <a:lnTo>
                    <a:pt x="330" y="320"/>
                  </a:lnTo>
                  <a:lnTo>
                    <a:pt x="313" y="288"/>
                  </a:lnTo>
                  <a:lnTo>
                    <a:pt x="244" y="209"/>
                  </a:lnTo>
                  <a:lnTo>
                    <a:pt x="207" y="192"/>
                  </a:lnTo>
                  <a:lnTo>
                    <a:pt x="207" y="176"/>
                  </a:lnTo>
                  <a:lnTo>
                    <a:pt x="173" y="144"/>
                  </a:lnTo>
                  <a:lnTo>
                    <a:pt x="173" y="128"/>
                  </a:lnTo>
                  <a:lnTo>
                    <a:pt x="155" y="128"/>
                  </a:lnTo>
                  <a:lnTo>
                    <a:pt x="138" y="96"/>
                  </a:lnTo>
                  <a:lnTo>
                    <a:pt x="103" y="32"/>
                  </a:lnTo>
                  <a:lnTo>
                    <a:pt x="86" y="32"/>
                  </a:lnTo>
                  <a:lnTo>
                    <a:pt x="52" y="17"/>
                  </a:lnTo>
                  <a:lnTo>
                    <a:pt x="69" y="65"/>
                  </a:lnTo>
                  <a:lnTo>
                    <a:pt x="155" y="176"/>
                  </a:lnTo>
                  <a:lnTo>
                    <a:pt x="173" y="240"/>
                  </a:lnTo>
                  <a:lnTo>
                    <a:pt x="190" y="240"/>
                  </a:lnTo>
                  <a:lnTo>
                    <a:pt x="207" y="257"/>
                  </a:lnTo>
                  <a:lnTo>
                    <a:pt x="190" y="272"/>
                  </a:lnTo>
                  <a:lnTo>
                    <a:pt x="173" y="257"/>
                  </a:lnTo>
                  <a:lnTo>
                    <a:pt x="121" y="224"/>
                  </a:lnTo>
                  <a:lnTo>
                    <a:pt x="138" y="209"/>
                  </a:lnTo>
                  <a:lnTo>
                    <a:pt x="121" y="176"/>
                  </a:lnTo>
                  <a:lnTo>
                    <a:pt x="69" y="161"/>
                  </a:lnTo>
                  <a:lnTo>
                    <a:pt x="52" y="128"/>
                  </a:lnTo>
                  <a:lnTo>
                    <a:pt x="69" y="144"/>
                  </a:lnTo>
                  <a:lnTo>
                    <a:pt x="86" y="113"/>
                  </a:lnTo>
                  <a:lnTo>
                    <a:pt x="34" y="80"/>
                  </a:lnTo>
                  <a:lnTo>
                    <a:pt x="0" y="0"/>
                  </a:lnTo>
                  <a:lnTo>
                    <a:pt x="52" y="0"/>
                  </a:lnTo>
                  <a:lnTo>
                    <a:pt x="155" y="32"/>
                  </a:lnTo>
                  <a:lnTo>
                    <a:pt x="295" y="17"/>
                  </a:lnTo>
                  <a:lnTo>
                    <a:pt x="330" y="48"/>
                  </a:lnTo>
                  <a:lnTo>
                    <a:pt x="330" y="80"/>
                  </a:lnTo>
                  <a:lnTo>
                    <a:pt x="365" y="96"/>
                  </a:lnTo>
                  <a:lnTo>
                    <a:pt x="382" y="96"/>
                  </a:lnTo>
                  <a:lnTo>
                    <a:pt x="399" y="80"/>
                  </a:lnTo>
                  <a:lnTo>
                    <a:pt x="416" y="80"/>
                  </a:lnTo>
                  <a:lnTo>
                    <a:pt x="485" y="176"/>
                  </a:lnTo>
                  <a:lnTo>
                    <a:pt x="537" y="19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92" name="Freeform 92"/>
            <p:cNvSpPr>
              <a:spLocks/>
            </p:cNvSpPr>
            <p:nvPr>
              <p:custDataLst>
                <p:tags r:id="rId83"/>
              </p:custDataLst>
            </p:nvPr>
          </p:nvSpPr>
          <p:spPr bwMode="auto">
            <a:xfrm>
              <a:off x="1158" y="2360"/>
              <a:ext cx="42" cy="55"/>
            </a:xfrm>
            <a:custGeom>
              <a:avLst/>
              <a:gdLst>
                <a:gd name="T0" fmla="*/ 2147483647 w 103"/>
                <a:gd name="T1" fmla="*/ 2147483647 h 111"/>
                <a:gd name="T2" fmla="*/ 2147483647 w 103"/>
                <a:gd name="T3" fmla="*/ 2147483647 h 111"/>
                <a:gd name="T4" fmla="*/ 2147483647 w 103"/>
                <a:gd name="T5" fmla="*/ 2147483647 h 111"/>
                <a:gd name="T6" fmla="*/ 2147483647 w 103"/>
                <a:gd name="T7" fmla="*/ 2147483647 h 111"/>
                <a:gd name="T8" fmla="*/ 2147483647 w 103"/>
                <a:gd name="T9" fmla="*/ 2147483647 h 111"/>
                <a:gd name="T10" fmla="*/ 0 w 103"/>
                <a:gd name="T11" fmla="*/ 2147483647 h 111"/>
                <a:gd name="T12" fmla="*/ 2147483647 w 103"/>
                <a:gd name="T13" fmla="*/ 2147483647 h 111"/>
                <a:gd name="T14" fmla="*/ 2147483647 w 103"/>
                <a:gd name="T15" fmla="*/ 2147483647 h 111"/>
                <a:gd name="T16" fmla="*/ 2147483647 w 103"/>
                <a:gd name="T17" fmla="*/ 2147483647 h 111"/>
                <a:gd name="T18" fmla="*/ 2147483647 w 103"/>
                <a:gd name="T19" fmla="*/ 0 h 111"/>
                <a:gd name="T20" fmla="*/ 2147483647 w 103"/>
                <a:gd name="T21" fmla="*/ 0 h 111"/>
                <a:gd name="T22" fmla="*/ 2147483647 w 103"/>
                <a:gd name="T23" fmla="*/ 2147483647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3"/>
                <a:gd name="T37" fmla="*/ 0 h 111"/>
                <a:gd name="T38" fmla="*/ 103 w 103"/>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3" h="111">
                  <a:moveTo>
                    <a:pt x="86" y="48"/>
                  </a:moveTo>
                  <a:lnTo>
                    <a:pt x="86" y="48"/>
                  </a:lnTo>
                  <a:lnTo>
                    <a:pt x="103" y="63"/>
                  </a:lnTo>
                  <a:lnTo>
                    <a:pt x="69" y="96"/>
                  </a:lnTo>
                  <a:lnTo>
                    <a:pt x="51" y="111"/>
                  </a:lnTo>
                  <a:lnTo>
                    <a:pt x="0" y="96"/>
                  </a:lnTo>
                  <a:lnTo>
                    <a:pt x="17" y="48"/>
                  </a:lnTo>
                  <a:lnTo>
                    <a:pt x="51" y="48"/>
                  </a:lnTo>
                  <a:lnTo>
                    <a:pt x="17" y="15"/>
                  </a:lnTo>
                  <a:lnTo>
                    <a:pt x="34" y="0"/>
                  </a:lnTo>
                  <a:lnTo>
                    <a:pt x="86" y="0"/>
                  </a:lnTo>
                  <a:lnTo>
                    <a:pt x="86" y="48"/>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93" name="Freeform 93"/>
            <p:cNvSpPr>
              <a:spLocks/>
            </p:cNvSpPr>
            <p:nvPr>
              <p:custDataLst>
                <p:tags r:id="rId84"/>
              </p:custDataLst>
            </p:nvPr>
          </p:nvSpPr>
          <p:spPr bwMode="auto">
            <a:xfrm>
              <a:off x="1187" y="2392"/>
              <a:ext cx="70" cy="31"/>
            </a:xfrm>
            <a:custGeom>
              <a:avLst/>
              <a:gdLst>
                <a:gd name="T0" fmla="*/ 2147483647 w 170"/>
                <a:gd name="T1" fmla="*/ 0 h 63"/>
                <a:gd name="T2" fmla="*/ 2147483647 w 170"/>
                <a:gd name="T3" fmla="*/ 0 h 63"/>
                <a:gd name="T4" fmla="*/ 2147483647 w 170"/>
                <a:gd name="T5" fmla="*/ 0 h 63"/>
                <a:gd name="T6" fmla="*/ 2147483647 w 170"/>
                <a:gd name="T7" fmla="*/ 2147483647 h 63"/>
                <a:gd name="T8" fmla="*/ 2147483647 w 170"/>
                <a:gd name="T9" fmla="*/ 2147483647 h 63"/>
                <a:gd name="T10" fmla="*/ 2147483647 w 170"/>
                <a:gd name="T11" fmla="*/ 2147483647 h 63"/>
                <a:gd name="T12" fmla="*/ 2147483647 w 170"/>
                <a:gd name="T13" fmla="*/ 2147483647 h 63"/>
                <a:gd name="T14" fmla="*/ 2147483647 w 170"/>
                <a:gd name="T15" fmla="*/ 2147483647 h 63"/>
                <a:gd name="T16" fmla="*/ 0 w 170"/>
                <a:gd name="T17" fmla="*/ 2147483647 h 63"/>
                <a:gd name="T18" fmla="*/ 2147483647 w 170"/>
                <a:gd name="T19" fmla="*/ 0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0"/>
                <a:gd name="T31" fmla="*/ 0 h 63"/>
                <a:gd name="T32" fmla="*/ 170 w 170"/>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0" h="63">
                  <a:moveTo>
                    <a:pt x="34" y="0"/>
                  </a:moveTo>
                  <a:lnTo>
                    <a:pt x="34" y="0"/>
                  </a:lnTo>
                  <a:lnTo>
                    <a:pt x="119" y="0"/>
                  </a:lnTo>
                  <a:lnTo>
                    <a:pt x="170" y="15"/>
                  </a:lnTo>
                  <a:lnTo>
                    <a:pt x="136" y="33"/>
                  </a:lnTo>
                  <a:lnTo>
                    <a:pt x="69" y="63"/>
                  </a:lnTo>
                  <a:lnTo>
                    <a:pt x="51" y="63"/>
                  </a:lnTo>
                  <a:lnTo>
                    <a:pt x="51" y="48"/>
                  </a:lnTo>
                  <a:lnTo>
                    <a:pt x="0" y="33"/>
                  </a:lnTo>
                  <a:lnTo>
                    <a:pt x="34"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94" name="Freeform 94"/>
            <p:cNvSpPr>
              <a:spLocks/>
            </p:cNvSpPr>
            <p:nvPr>
              <p:custDataLst>
                <p:tags r:id="rId85"/>
              </p:custDataLst>
            </p:nvPr>
          </p:nvSpPr>
          <p:spPr bwMode="auto">
            <a:xfrm>
              <a:off x="1179" y="2407"/>
              <a:ext cx="29" cy="16"/>
            </a:xfrm>
            <a:custGeom>
              <a:avLst/>
              <a:gdLst>
                <a:gd name="T0" fmla="*/ 2147483647 w 71"/>
                <a:gd name="T1" fmla="*/ 0 h 30"/>
                <a:gd name="T2" fmla="*/ 2147483647 w 71"/>
                <a:gd name="T3" fmla="*/ 0 h 30"/>
                <a:gd name="T4" fmla="*/ 0 w 71"/>
                <a:gd name="T5" fmla="*/ 2147483647 h 30"/>
                <a:gd name="T6" fmla="*/ 2147483647 w 71"/>
                <a:gd name="T7" fmla="*/ 2147483647 h 30"/>
                <a:gd name="T8" fmla="*/ 2147483647 w 71"/>
                <a:gd name="T9" fmla="*/ 2147483647 h 30"/>
                <a:gd name="T10" fmla="*/ 2147483647 w 71"/>
                <a:gd name="T11" fmla="*/ 2147483647 h 30"/>
                <a:gd name="T12" fmla="*/ 2147483647 w 71"/>
                <a:gd name="T13" fmla="*/ 0 h 30"/>
                <a:gd name="T14" fmla="*/ 0 60000 65536"/>
                <a:gd name="T15" fmla="*/ 0 60000 65536"/>
                <a:gd name="T16" fmla="*/ 0 60000 65536"/>
                <a:gd name="T17" fmla="*/ 0 60000 65536"/>
                <a:gd name="T18" fmla="*/ 0 60000 65536"/>
                <a:gd name="T19" fmla="*/ 0 60000 65536"/>
                <a:gd name="T20" fmla="*/ 0 60000 65536"/>
                <a:gd name="T21" fmla="*/ 0 w 71"/>
                <a:gd name="T22" fmla="*/ 0 h 30"/>
                <a:gd name="T23" fmla="*/ 71 w 71"/>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30">
                  <a:moveTo>
                    <a:pt x="20" y="0"/>
                  </a:moveTo>
                  <a:lnTo>
                    <a:pt x="20" y="0"/>
                  </a:lnTo>
                  <a:lnTo>
                    <a:pt x="0" y="15"/>
                  </a:lnTo>
                  <a:lnTo>
                    <a:pt x="20" y="30"/>
                  </a:lnTo>
                  <a:lnTo>
                    <a:pt x="71" y="30"/>
                  </a:lnTo>
                  <a:lnTo>
                    <a:pt x="71" y="15"/>
                  </a:lnTo>
                  <a:lnTo>
                    <a:pt x="2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95" name="Freeform 95"/>
            <p:cNvSpPr>
              <a:spLocks/>
            </p:cNvSpPr>
            <p:nvPr>
              <p:custDataLst>
                <p:tags r:id="rId86"/>
              </p:custDataLst>
            </p:nvPr>
          </p:nvSpPr>
          <p:spPr bwMode="auto">
            <a:xfrm>
              <a:off x="1214" y="2399"/>
              <a:ext cx="43" cy="55"/>
            </a:xfrm>
            <a:custGeom>
              <a:avLst/>
              <a:gdLst>
                <a:gd name="T0" fmla="*/ 2147483647 w 103"/>
                <a:gd name="T1" fmla="*/ 0 h 114"/>
                <a:gd name="T2" fmla="*/ 2147483647 w 103"/>
                <a:gd name="T3" fmla="*/ 0 h 114"/>
                <a:gd name="T4" fmla="*/ 2147483647 w 103"/>
                <a:gd name="T5" fmla="*/ 2147483647 h 114"/>
                <a:gd name="T6" fmla="*/ 2147483647 w 103"/>
                <a:gd name="T7" fmla="*/ 2147483647 h 114"/>
                <a:gd name="T8" fmla="*/ 2147483647 w 103"/>
                <a:gd name="T9" fmla="*/ 2147483647 h 114"/>
                <a:gd name="T10" fmla="*/ 2147483647 w 103"/>
                <a:gd name="T11" fmla="*/ 2147483647 h 114"/>
                <a:gd name="T12" fmla="*/ 2147483647 w 103"/>
                <a:gd name="T13" fmla="*/ 2147483647 h 114"/>
                <a:gd name="T14" fmla="*/ 0 w 103"/>
                <a:gd name="T15" fmla="*/ 2147483647 h 114"/>
                <a:gd name="T16" fmla="*/ 0 w 103"/>
                <a:gd name="T17" fmla="*/ 2147483647 h 114"/>
                <a:gd name="T18" fmla="*/ 2147483647 w 103"/>
                <a:gd name="T19" fmla="*/ 2147483647 h 114"/>
                <a:gd name="T20" fmla="*/ 2147483647 w 103"/>
                <a:gd name="T21" fmla="*/ 0 h 1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3"/>
                <a:gd name="T34" fmla="*/ 0 h 114"/>
                <a:gd name="T35" fmla="*/ 103 w 103"/>
                <a:gd name="T36" fmla="*/ 114 h 1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3" h="114">
                  <a:moveTo>
                    <a:pt x="103" y="0"/>
                  </a:moveTo>
                  <a:lnTo>
                    <a:pt x="103" y="0"/>
                  </a:lnTo>
                  <a:lnTo>
                    <a:pt x="103" y="18"/>
                  </a:lnTo>
                  <a:lnTo>
                    <a:pt x="86" y="96"/>
                  </a:lnTo>
                  <a:lnTo>
                    <a:pt x="103" y="114"/>
                  </a:lnTo>
                  <a:lnTo>
                    <a:pt x="86" y="114"/>
                  </a:lnTo>
                  <a:lnTo>
                    <a:pt x="34" y="96"/>
                  </a:lnTo>
                  <a:lnTo>
                    <a:pt x="0" y="66"/>
                  </a:lnTo>
                  <a:lnTo>
                    <a:pt x="0" y="48"/>
                  </a:lnTo>
                  <a:lnTo>
                    <a:pt x="69" y="18"/>
                  </a:lnTo>
                  <a:lnTo>
                    <a:pt x="103"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96" name="Freeform 96"/>
            <p:cNvSpPr>
              <a:spLocks/>
            </p:cNvSpPr>
            <p:nvPr>
              <p:custDataLst>
                <p:tags r:id="rId87"/>
              </p:custDataLst>
            </p:nvPr>
          </p:nvSpPr>
          <p:spPr bwMode="auto">
            <a:xfrm>
              <a:off x="1230" y="2446"/>
              <a:ext cx="35" cy="40"/>
            </a:xfrm>
            <a:custGeom>
              <a:avLst/>
              <a:gdLst>
                <a:gd name="T0" fmla="*/ 2147483647 w 87"/>
                <a:gd name="T1" fmla="*/ 2147483647 h 81"/>
                <a:gd name="T2" fmla="*/ 2147483647 w 87"/>
                <a:gd name="T3" fmla="*/ 2147483647 h 81"/>
                <a:gd name="T4" fmla="*/ 2147483647 w 87"/>
                <a:gd name="T5" fmla="*/ 2147483647 h 81"/>
                <a:gd name="T6" fmla="*/ 2147483647 w 87"/>
                <a:gd name="T7" fmla="*/ 2147483647 h 81"/>
                <a:gd name="T8" fmla="*/ 2147483647 w 87"/>
                <a:gd name="T9" fmla="*/ 2147483647 h 81"/>
                <a:gd name="T10" fmla="*/ 2147483647 w 87"/>
                <a:gd name="T11" fmla="*/ 2147483647 h 81"/>
                <a:gd name="T12" fmla="*/ 0 w 87"/>
                <a:gd name="T13" fmla="*/ 0 h 81"/>
                <a:gd name="T14" fmla="*/ 0 w 87"/>
                <a:gd name="T15" fmla="*/ 2147483647 h 81"/>
                <a:gd name="T16" fmla="*/ 2147483647 w 87"/>
                <a:gd name="T17" fmla="*/ 2147483647 h 81"/>
                <a:gd name="T18" fmla="*/ 2147483647 w 87"/>
                <a:gd name="T19" fmla="*/ 2147483647 h 81"/>
                <a:gd name="T20" fmla="*/ 2147483647 w 87"/>
                <a:gd name="T21" fmla="*/ 2147483647 h 81"/>
                <a:gd name="T22" fmla="*/ 2147483647 w 87"/>
                <a:gd name="T23" fmla="*/ 2147483647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
                <a:gd name="T37" fmla="*/ 0 h 81"/>
                <a:gd name="T38" fmla="*/ 87 w 87"/>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 h="81">
                  <a:moveTo>
                    <a:pt x="87" y="81"/>
                  </a:moveTo>
                  <a:lnTo>
                    <a:pt x="87" y="81"/>
                  </a:lnTo>
                  <a:lnTo>
                    <a:pt x="87" y="48"/>
                  </a:lnTo>
                  <a:lnTo>
                    <a:pt x="69" y="33"/>
                  </a:lnTo>
                  <a:lnTo>
                    <a:pt x="69" y="18"/>
                  </a:lnTo>
                  <a:lnTo>
                    <a:pt x="52" y="18"/>
                  </a:lnTo>
                  <a:lnTo>
                    <a:pt x="0" y="0"/>
                  </a:lnTo>
                  <a:lnTo>
                    <a:pt x="0" y="33"/>
                  </a:lnTo>
                  <a:lnTo>
                    <a:pt x="18" y="48"/>
                  </a:lnTo>
                  <a:lnTo>
                    <a:pt x="35" y="33"/>
                  </a:lnTo>
                  <a:lnTo>
                    <a:pt x="52" y="66"/>
                  </a:lnTo>
                  <a:lnTo>
                    <a:pt x="87" y="8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97" name="Freeform 97"/>
            <p:cNvSpPr>
              <a:spLocks/>
            </p:cNvSpPr>
            <p:nvPr>
              <p:custDataLst>
                <p:tags r:id="rId88"/>
              </p:custDataLst>
            </p:nvPr>
          </p:nvSpPr>
          <p:spPr bwMode="auto">
            <a:xfrm>
              <a:off x="1265" y="2470"/>
              <a:ext cx="34" cy="31"/>
            </a:xfrm>
            <a:custGeom>
              <a:avLst/>
              <a:gdLst>
                <a:gd name="T0" fmla="*/ 0 w 84"/>
                <a:gd name="T1" fmla="*/ 2147483647 h 66"/>
                <a:gd name="T2" fmla="*/ 0 w 84"/>
                <a:gd name="T3" fmla="*/ 2147483647 h 66"/>
                <a:gd name="T4" fmla="*/ 2147483647 w 84"/>
                <a:gd name="T5" fmla="*/ 2147483647 h 66"/>
                <a:gd name="T6" fmla="*/ 2147483647 w 84"/>
                <a:gd name="T7" fmla="*/ 2147483647 h 66"/>
                <a:gd name="T8" fmla="*/ 2147483647 w 84"/>
                <a:gd name="T9" fmla="*/ 2147483647 h 66"/>
                <a:gd name="T10" fmla="*/ 2147483647 w 84"/>
                <a:gd name="T11" fmla="*/ 2147483647 h 66"/>
                <a:gd name="T12" fmla="*/ 2147483647 w 84"/>
                <a:gd name="T13" fmla="*/ 2147483647 h 66"/>
                <a:gd name="T14" fmla="*/ 2147483647 w 84"/>
                <a:gd name="T15" fmla="*/ 0 h 66"/>
                <a:gd name="T16" fmla="*/ 2147483647 w 84"/>
                <a:gd name="T17" fmla="*/ 2147483647 h 66"/>
                <a:gd name="T18" fmla="*/ 2147483647 w 84"/>
                <a:gd name="T19" fmla="*/ 2147483647 h 66"/>
                <a:gd name="T20" fmla="*/ 0 w 84"/>
                <a:gd name="T21" fmla="*/ 0 h 66"/>
                <a:gd name="T22" fmla="*/ 0 w 84"/>
                <a:gd name="T23" fmla="*/ 2147483647 h 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66"/>
                <a:gd name="T38" fmla="*/ 84 w 84"/>
                <a:gd name="T39" fmla="*/ 66 h 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66">
                  <a:moveTo>
                    <a:pt x="0" y="33"/>
                  </a:moveTo>
                  <a:lnTo>
                    <a:pt x="0" y="33"/>
                  </a:lnTo>
                  <a:lnTo>
                    <a:pt x="51" y="48"/>
                  </a:lnTo>
                  <a:lnTo>
                    <a:pt x="51" y="66"/>
                  </a:lnTo>
                  <a:lnTo>
                    <a:pt x="69" y="48"/>
                  </a:lnTo>
                  <a:lnTo>
                    <a:pt x="51" y="33"/>
                  </a:lnTo>
                  <a:lnTo>
                    <a:pt x="84" y="18"/>
                  </a:lnTo>
                  <a:lnTo>
                    <a:pt x="69" y="0"/>
                  </a:lnTo>
                  <a:lnTo>
                    <a:pt x="34" y="18"/>
                  </a:lnTo>
                  <a:lnTo>
                    <a:pt x="17" y="18"/>
                  </a:lnTo>
                  <a:lnTo>
                    <a:pt x="0" y="0"/>
                  </a:lnTo>
                  <a:lnTo>
                    <a:pt x="0" y="33"/>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98" name="Freeform 98"/>
            <p:cNvSpPr>
              <a:spLocks/>
            </p:cNvSpPr>
            <p:nvPr>
              <p:custDataLst>
                <p:tags r:id="rId89"/>
              </p:custDataLst>
            </p:nvPr>
          </p:nvSpPr>
          <p:spPr bwMode="auto">
            <a:xfrm>
              <a:off x="1300" y="2470"/>
              <a:ext cx="28" cy="31"/>
            </a:xfrm>
            <a:custGeom>
              <a:avLst/>
              <a:gdLst>
                <a:gd name="T0" fmla="*/ 2147483647 w 69"/>
                <a:gd name="T1" fmla="*/ 2147483647 h 66"/>
                <a:gd name="T2" fmla="*/ 2147483647 w 69"/>
                <a:gd name="T3" fmla="*/ 2147483647 h 66"/>
                <a:gd name="T4" fmla="*/ 2147483647 w 69"/>
                <a:gd name="T5" fmla="*/ 2147483647 h 66"/>
                <a:gd name="T6" fmla="*/ 2147483647 w 69"/>
                <a:gd name="T7" fmla="*/ 2147483647 h 66"/>
                <a:gd name="T8" fmla="*/ 2147483647 w 69"/>
                <a:gd name="T9" fmla="*/ 2147483647 h 66"/>
                <a:gd name="T10" fmla="*/ 2147483647 w 69"/>
                <a:gd name="T11" fmla="*/ 2147483647 h 66"/>
                <a:gd name="T12" fmla="*/ 0 w 69"/>
                <a:gd name="T13" fmla="*/ 2147483647 h 66"/>
                <a:gd name="T14" fmla="*/ 0 w 69"/>
                <a:gd name="T15" fmla="*/ 0 h 66"/>
                <a:gd name="T16" fmla="*/ 2147483647 w 69"/>
                <a:gd name="T17" fmla="*/ 0 h 66"/>
                <a:gd name="T18" fmla="*/ 2147483647 w 69"/>
                <a:gd name="T19" fmla="*/ 0 h 66"/>
                <a:gd name="T20" fmla="*/ 2147483647 w 69"/>
                <a:gd name="T21" fmla="*/ 2147483647 h 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
                <a:gd name="T34" fmla="*/ 0 h 66"/>
                <a:gd name="T35" fmla="*/ 69 w 69"/>
                <a:gd name="T36" fmla="*/ 66 h 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 h="66">
                  <a:moveTo>
                    <a:pt x="52" y="18"/>
                  </a:moveTo>
                  <a:lnTo>
                    <a:pt x="52" y="18"/>
                  </a:lnTo>
                  <a:lnTo>
                    <a:pt x="69" y="33"/>
                  </a:lnTo>
                  <a:lnTo>
                    <a:pt x="52" y="48"/>
                  </a:lnTo>
                  <a:lnTo>
                    <a:pt x="52" y="66"/>
                  </a:lnTo>
                  <a:lnTo>
                    <a:pt x="35" y="33"/>
                  </a:lnTo>
                  <a:lnTo>
                    <a:pt x="0" y="18"/>
                  </a:lnTo>
                  <a:lnTo>
                    <a:pt x="0" y="0"/>
                  </a:lnTo>
                  <a:lnTo>
                    <a:pt x="17" y="0"/>
                  </a:lnTo>
                  <a:lnTo>
                    <a:pt x="35" y="0"/>
                  </a:lnTo>
                  <a:lnTo>
                    <a:pt x="52" y="1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99" name="Freeform 99"/>
            <p:cNvSpPr>
              <a:spLocks/>
            </p:cNvSpPr>
            <p:nvPr>
              <p:custDataLst>
                <p:tags r:id="rId90"/>
              </p:custDataLst>
            </p:nvPr>
          </p:nvSpPr>
          <p:spPr bwMode="auto">
            <a:xfrm>
              <a:off x="1292" y="2470"/>
              <a:ext cx="8" cy="8"/>
            </a:xfrm>
            <a:custGeom>
              <a:avLst/>
              <a:gdLst>
                <a:gd name="T0" fmla="*/ 2147483647 w 17"/>
                <a:gd name="T1" fmla="*/ 2147483647 h 18"/>
                <a:gd name="T2" fmla="*/ 2147483647 w 17"/>
                <a:gd name="T3" fmla="*/ 2147483647 h 18"/>
                <a:gd name="T4" fmla="*/ 2147483647 w 17"/>
                <a:gd name="T5" fmla="*/ 0 h 18"/>
                <a:gd name="T6" fmla="*/ 0 w 17"/>
                <a:gd name="T7" fmla="*/ 0 h 18"/>
                <a:gd name="T8" fmla="*/ 2147483647 w 17"/>
                <a:gd name="T9" fmla="*/ 2147483647 h 18"/>
                <a:gd name="T10" fmla="*/ 0 60000 65536"/>
                <a:gd name="T11" fmla="*/ 0 60000 65536"/>
                <a:gd name="T12" fmla="*/ 0 60000 65536"/>
                <a:gd name="T13" fmla="*/ 0 60000 65536"/>
                <a:gd name="T14" fmla="*/ 0 60000 65536"/>
                <a:gd name="T15" fmla="*/ 0 w 17"/>
                <a:gd name="T16" fmla="*/ 0 h 18"/>
                <a:gd name="T17" fmla="*/ 17 w 17"/>
                <a:gd name="T18" fmla="*/ 18 h 18"/>
              </a:gdLst>
              <a:ahLst/>
              <a:cxnLst>
                <a:cxn ang="T10">
                  <a:pos x="T0" y="T1"/>
                </a:cxn>
                <a:cxn ang="T11">
                  <a:pos x="T2" y="T3"/>
                </a:cxn>
                <a:cxn ang="T12">
                  <a:pos x="T4" y="T5"/>
                </a:cxn>
                <a:cxn ang="T13">
                  <a:pos x="T6" y="T7"/>
                </a:cxn>
                <a:cxn ang="T14">
                  <a:pos x="T8" y="T9"/>
                </a:cxn>
              </a:cxnLst>
              <a:rect l="T15" t="T16" r="T17" b="T18"/>
              <a:pathLst>
                <a:path w="17" h="18">
                  <a:moveTo>
                    <a:pt x="17" y="18"/>
                  </a:moveTo>
                  <a:lnTo>
                    <a:pt x="17" y="18"/>
                  </a:lnTo>
                  <a:lnTo>
                    <a:pt x="17" y="0"/>
                  </a:lnTo>
                  <a:lnTo>
                    <a:pt x="0" y="0"/>
                  </a:lnTo>
                  <a:lnTo>
                    <a:pt x="17" y="1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00" name="Freeform 100"/>
            <p:cNvSpPr>
              <a:spLocks/>
            </p:cNvSpPr>
            <p:nvPr>
              <p:custDataLst>
                <p:tags r:id="rId91"/>
              </p:custDataLst>
            </p:nvPr>
          </p:nvSpPr>
          <p:spPr bwMode="auto">
            <a:xfrm>
              <a:off x="3649" y="2589"/>
              <a:ext cx="112" cy="110"/>
            </a:xfrm>
            <a:custGeom>
              <a:avLst/>
              <a:gdLst>
                <a:gd name="T0" fmla="*/ 2147483647 w 275"/>
                <a:gd name="T1" fmla="*/ 2147483647 h 225"/>
                <a:gd name="T2" fmla="*/ 2147483647 w 275"/>
                <a:gd name="T3" fmla="*/ 2147483647 h 225"/>
                <a:gd name="T4" fmla="*/ 2147483647 w 275"/>
                <a:gd name="T5" fmla="*/ 2147483647 h 225"/>
                <a:gd name="T6" fmla="*/ 2147483647 w 275"/>
                <a:gd name="T7" fmla="*/ 2147483647 h 225"/>
                <a:gd name="T8" fmla="*/ 2147483647 w 275"/>
                <a:gd name="T9" fmla="*/ 2147483647 h 225"/>
                <a:gd name="T10" fmla="*/ 2147483647 w 275"/>
                <a:gd name="T11" fmla="*/ 2147483647 h 225"/>
                <a:gd name="T12" fmla="*/ 2147483647 w 275"/>
                <a:gd name="T13" fmla="*/ 2147483647 h 225"/>
                <a:gd name="T14" fmla="*/ 2147483647 w 275"/>
                <a:gd name="T15" fmla="*/ 2147483647 h 225"/>
                <a:gd name="T16" fmla="*/ 2147483647 w 275"/>
                <a:gd name="T17" fmla="*/ 2147483647 h 225"/>
                <a:gd name="T18" fmla="*/ 2147483647 w 275"/>
                <a:gd name="T19" fmla="*/ 2147483647 h 225"/>
                <a:gd name="T20" fmla="*/ 2147483647 w 275"/>
                <a:gd name="T21" fmla="*/ 2147483647 h 225"/>
                <a:gd name="T22" fmla="*/ 2147483647 w 275"/>
                <a:gd name="T23" fmla="*/ 2147483647 h 225"/>
                <a:gd name="T24" fmla="*/ 2147483647 w 275"/>
                <a:gd name="T25" fmla="*/ 2147483647 h 225"/>
                <a:gd name="T26" fmla="*/ 2147483647 w 275"/>
                <a:gd name="T27" fmla="*/ 2147483647 h 225"/>
                <a:gd name="T28" fmla="*/ 2147483647 w 275"/>
                <a:gd name="T29" fmla="*/ 2147483647 h 225"/>
                <a:gd name="T30" fmla="*/ 2147483647 w 275"/>
                <a:gd name="T31" fmla="*/ 2147483647 h 225"/>
                <a:gd name="T32" fmla="*/ 0 w 275"/>
                <a:gd name="T33" fmla="*/ 2147483647 h 225"/>
                <a:gd name="T34" fmla="*/ 2147483647 w 275"/>
                <a:gd name="T35" fmla="*/ 0 h 225"/>
                <a:gd name="T36" fmla="*/ 2147483647 w 275"/>
                <a:gd name="T37" fmla="*/ 0 h 225"/>
                <a:gd name="T38" fmla="*/ 2147483647 w 275"/>
                <a:gd name="T39" fmla="*/ 2147483647 h 225"/>
                <a:gd name="T40" fmla="*/ 2147483647 w 275"/>
                <a:gd name="T41" fmla="*/ 2147483647 h 225"/>
                <a:gd name="T42" fmla="*/ 2147483647 w 275"/>
                <a:gd name="T43" fmla="*/ 2147483647 h 225"/>
                <a:gd name="T44" fmla="*/ 2147483647 w 275"/>
                <a:gd name="T45" fmla="*/ 2147483647 h 225"/>
                <a:gd name="T46" fmla="*/ 2147483647 w 275"/>
                <a:gd name="T47" fmla="*/ 2147483647 h 225"/>
                <a:gd name="T48" fmla="*/ 2147483647 w 275"/>
                <a:gd name="T49" fmla="*/ 2147483647 h 2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5"/>
                <a:gd name="T76" fmla="*/ 0 h 225"/>
                <a:gd name="T77" fmla="*/ 275 w 275"/>
                <a:gd name="T78" fmla="*/ 225 h 2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5" h="225">
                  <a:moveTo>
                    <a:pt x="275" y="65"/>
                  </a:moveTo>
                  <a:lnTo>
                    <a:pt x="275" y="65"/>
                  </a:lnTo>
                  <a:lnTo>
                    <a:pt x="275" y="129"/>
                  </a:lnTo>
                  <a:lnTo>
                    <a:pt x="275" y="225"/>
                  </a:lnTo>
                  <a:lnTo>
                    <a:pt x="240" y="192"/>
                  </a:lnTo>
                  <a:lnTo>
                    <a:pt x="189" y="209"/>
                  </a:lnTo>
                  <a:lnTo>
                    <a:pt x="206" y="177"/>
                  </a:lnTo>
                  <a:lnTo>
                    <a:pt x="189" y="144"/>
                  </a:lnTo>
                  <a:lnTo>
                    <a:pt x="68" y="81"/>
                  </a:lnTo>
                  <a:lnTo>
                    <a:pt x="52" y="96"/>
                  </a:lnTo>
                  <a:lnTo>
                    <a:pt x="52" y="81"/>
                  </a:lnTo>
                  <a:lnTo>
                    <a:pt x="35" y="65"/>
                  </a:lnTo>
                  <a:lnTo>
                    <a:pt x="68" y="65"/>
                  </a:lnTo>
                  <a:lnTo>
                    <a:pt x="85" y="48"/>
                  </a:lnTo>
                  <a:lnTo>
                    <a:pt x="35" y="48"/>
                  </a:lnTo>
                  <a:lnTo>
                    <a:pt x="18" y="33"/>
                  </a:lnTo>
                  <a:lnTo>
                    <a:pt x="0" y="33"/>
                  </a:lnTo>
                  <a:lnTo>
                    <a:pt x="35" y="0"/>
                  </a:lnTo>
                  <a:lnTo>
                    <a:pt x="52" y="0"/>
                  </a:lnTo>
                  <a:lnTo>
                    <a:pt x="85" y="18"/>
                  </a:lnTo>
                  <a:lnTo>
                    <a:pt x="85" y="48"/>
                  </a:lnTo>
                  <a:lnTo>
                    <a:pt x="119" y="81"/>
                  </a:lnTo>
                  <a:lnTo>
                    <a:pt x="154" y="48"/>
                  </a:lnTo>
                  <a:lnTo>
                    <a:pt x="189" y="33"/>
                  </a:lnTo>
                  <a:lnTo>
                    <a:pt x="275" y="65"/>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01" name="Freeform 101"/>
            <p:cNvSpPr>
              <a:spLocks/>
            </p:cNvSpPr>
            <p:nvPr>
              <p:custDataLst>
                <p:tags r:id="rId92"/>
              </p:custDataLst>
            </p:nvPr>
          </p:nvSpPr>
          <p:spPr bwMode="auto">
            <a:xfrm>
              <a:off x="3761" y="2621"/>
              <a:ext cx="107" cy="102"/>
            </a:xfrm>
            <a:custGeom>
              <a:avLst/>
              <a:gdLst>
                <a:gd name="T0" fmla="*/ 0 w 261"/>
                <a:gd name="T1" fmla="*/ 2147483647 h 208"/>
                <a:gd name="T2" fmla="*/ 0 w 261"/>
                <a:gd name="T3" fmla="*/ 2147483647 h 208"/>
                <a:gd name="T4" fmla="*/ 0 w 261"/>
                <a:gd name="T5" fmla="*/ 2147483647 h 208"/>
                <a:gd name="T6" fmla="*/ 0 w 261"/>
                <a:gd name="T7" fmla="*/ 0 h 208"/>
                <a:gd name="T8" fmla="*/ 2147483647 w 261"/>
                <a:gd name="T9" fmla="*/ 2147483647 h 208"/>
                <a:gd name="T10" fmla="*/ 2147483647 w 261"/>
                <a:gd name="T11" fmla="*/ 2147483647 h 208"/>
                <a:gd name="T12" fmla="*/ 2147483647 w 261"/>
                <a:gd name="T13" fmla="*/ 2147483647 h 208"/>
                <a:gd name="T14" fmla="*/ 2147483647 w 261"/>
                <a:gd name="T15" fmla="*/ 2147483647 h 208"/>
                <a:gd name="T16" fmla="*/ 2147483647 w 261"/>
                <a:gd name="T17" fmla="*/ 2147483647 h 208"/>
                <a:gd name="T18" fmla="*/ 2147483647 w 261"/>
                <a:gd name="T19" fmla="*/ 2147483647 h 208"/>
                <a:gd name="T20" fmla="*/ 2147483647 w 261"/>
                <a:gd name="T21" fmla="*/ 2147483647 h 208"/>
                <a:gd name="T22" fmla="*/ 2147483647 w 261"/>
                <a:gd name="T23" fmla="*/ 2147483647 h 208"/>
                <a:gd name="T24" fmla="*/ 2147483647 w 261"/>
                <a:gd name="T25" fmla="*/ 2147483647 h 208"/>
                <a:gd name="T26" fmla="*/ 2147483647 w 261"/>
                <a:gd name="T27" fmla="*/ 2147483647 h 208"/>
                <a:gd name="T28" fmla="*/ 2147483647 w 261"/>
                <a:gd name="T29" fmla="*/ 2147483647 h 208"/>
                <a:gd name="T30" fmla="*/ 2147483647 w 261"/>
                <a:gd name="T31" fmla="*/ 2147483647 h 208"/>
                <a:gd name="T32" fmla="*/ 2147483647 w 261"/>
                <a:gd name="T33" fmla="*/ 2147483647 h 208"/>
                <a:gd name="T34" fmla="*/ 2147483647 w 261"/>
                <a:gd name="T35" fmla="*/ 2147483647 h 208"/>
                <a:gd name="T36" fmla="*/ 2147483647 w 261"/>
                <a:gd name="T37" fmla="*/ 2147483647 h 208"/>
                <a:gd name="T38" fmla="*/ 2147483647 w 261"/>
                <a:gd name="T39" fmla="*/ 2147483647 h 208"/>
                <a:gd name="T40" fmla="*/ 2147483647 w 261"/>
                <a:gd name="T41" fmla="*/ 2147483647 h 208"/>
                <a:gd name="T42" fmla="*/ 2147483647 w 261"/>
                <a:gd name="T43" fmla="*/ 2147483647 h 208"/>
                <a:gd name="T44" fmla="*/ 2147483647 w 261"/>
                <a:gd name="T45" fmla="*/ 2147483647 h 208"/>
                <a:gd name="T46" fmla="*/ 0 w 261"/>
                <a:gd name="T47" fmla="*/ 2147483647 h 2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1"/>
                <a:gd name="T73" fmla="*/ 0 h 208"/>
                <a:gd name="T74" fmla="*/ 261 w 261"/>
                <a:gd name="T75" fmla="*/ 208 h 2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1" h="208">
                  <a:moveTo>
                    <a:pt x="0" y="160"/>
                  </a:moveTo>
                  <a:lnTo>
                    <a:pt x="0" y="160"/>
                  </a:lnTo>
                  <a:lnTo>
                    <a:pt x="0" y="64"/>
                  </a:lnTo>
                  <a:lnTo>
                    <a:pt x="0" y="0"/>
                  </a:lnTo>
                  <a:lnTo>
                    <a:pt x="69" y="16"/>
                  </a:lnTo>
                  <a:lnTo>
                    <a:pt x="121" y="48"/>
                  </a:lnTo>
                  <a:lnTo>
                    <a:pt x="121" y="64"/>
                  </a:lnTo>
                  <a:lnTo>
                    <a:pt x="192" y="96"/>
                  </a:lnTo>
                  <a:lnTo>
                    <a:pt x="157" y="112"/>
                  </a:lnTo>
                  <a:lnTo>
                    <a:pt x="175" y="112"/>
                  </a:lnTo>
                  <a:lnTo>
                    <a:pt x="192" y="127"/>
                  </a:lnTo>
                  <a:lnTo>
                    <a:pt x="209" y="160"/>
                  </a:lnTo>
                  <a:lnTo>
                    <a:pt x="226" y="160"/>
                  </a:lnTo>
                  <a:lnTo>
                    <a:pt x="226" y="175"/>
                  </a:lnTo>
                  <a:lnTo>
                    <a:pt x="261" y="192"/>
                  </a:lnTo>
                  <a:lnTo>
                    <a:pt x="261" y="208"/>
                  </a:lnTo>
                  <a:lnTo>
                    <a:pt x="175" y="192"/>
                  </a:lnTo>
                  <a:lnTo>
                    <a:pt x="140" y="127"/>
                  </a:lnTo>
                  <a:lnTo>
                    <a:pt x="104" y="127"/>
                  </a:lnTo>
                  <a:lnTo>
                    <a:pt x="86" y="127"/>
                  </a:lnTo>
                  <a:lnTo>
                    <a:pt x="52" y="144"/>
                  </a:lnTo>
                  <a:lnTo>
                    <a:pt x="69" y="160"/>
                  </a:lnTo>
                  <a:lnTo>
                    <a:pt x="34" y="160"/>
                  </a:lnTo>
                  <a:lnTo>
                    <a:pt x="0" y="160"/>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02" name="Freeform 102"/>
            <p:cNvSpPr>
              <a:spLocks/>
            </p:cNvSpPr>
            <p:nvPr>
              <p:custDataLst>
                <p:tags r:id="rId93"/>
              </p:custDataLst>
            </p:nvPr>
          </p:nvSpPr>
          <p:spPr bwMode="auto">
            <a:xfrm>
              <a:off x="3450" y="2723"/>
              <a:ext cx="453" cy="392"/>
            </a:xfrm>
            <a:custGeom>
              <a:avLst/>
              <a:gdLst>
                <a:gd name="T0" fmla="*/ 2147483647 w 1109"/>
                <a:gd name="T1" fmla="*/ 2147483647 h 800"/>
                <a:gd name="T2" fmla="*/ 2147483647 w 1109"/>
                <a:gd name="T3" fmla="*/ 2147483647 h 800"/>
                <a:gd name="T4" fmla="*/ 2147483647 w 1109"/>
                <a:gd name="T5" fmla="*/ 2147483647 h 800"/>
                <a:gd name="T6" fmla="*/ 2147483647 w 1109"/>
                <a:gd name="T7" fmla="*/ 2147483647 h 800"/>
                <a:gd name="T8" fmla="*/ 2147483647 w 1109"/>
                <a:gd name="T9" fmla="*/ 2147483647 h 800"/>
                <a:gd name="T10" fmla="*/ 2147483647 w 1109"/>
                <a:gd name="T11" fmla="*/ 2147483647 h 800"/>
                <a:gd name="T12" fmla="*/ 2147483647 w 1109"/>
                <a:gd name="T13" fmla="*/ 2147483647 h 800"/>
                <a:gd name="T14" fmla="*/ 2147483647 w 1109"/>
                <a:gd name="T15" fmla="*/ 2147483647 h 800"/>
                <a:gd name="T16" fmla="*/ 2147483647 w 1109"/>
                <a:gd name="T17" fmla="*/ 2147483647 h 800"/>
                <a:gd name="T18" fmla="*/ 2147483647 w 1109"/>
                <a:gd name="T19" fmla="*/ 2147483647 h 800"/>
                <a:gd name="T20" fmla="*/ 2147483647 w 1109"/>
                <a:gd name="T21" fmla="*/ 2147483647 h 800"/>
                <a:gd name="T22" fmla="*/ 2147483647 w 1109"/>
                <a:gd name="T23" fmla="*/ 2147483647 h 800"/>
                <a:gd name="T24" fmla="*/ 2147483647 w 1109"/>
                <a:gd name="T25" fmla="*/ 2147483647 h 800"/>
                <a:gd name="T26" fmla="*/ 2147483647 w 1109"/>
                <a:gd name="T27" fmla="*/ 2147483647 h 800"/>
                <a:gd name="T28" fmla="*/ 2147483647 w 1109"/>
                <a:gd name="T29" fmla="*/ 2147483647 h 800"/>
                <a:gd name="T30" fmla="*/ 2147483647 w 1109"/>
                <a:gd name="T31" fmla="*/ 2147483647 h 800"/>
                <a:gd name="T32" fmla="*/ 2147483647 w 1109"/>
                <a:gd name="T33" fmla="*/ 2147483647 h 800"/>
                <a:gd name="T34" fmla="*/ 2147483647 w 1109"/>
                <a:gd name="T35" fmla="*/ 2147483647 h 800"/>
                <a:gd name="T36" fmla="*/ 2147483647 w 1109"/>
                <a:gd name="T37" fmla="*/ 2147483647 h 800"/>
                <a:gd name="T38" fmla="*/ 2147483647 w 1109"/>
                <a:gd name="T39" fmla="*/ 2147483647 h 800"/>
                <a:gd name="T40" fmla="*/ 2147483647 w 1109"/>
                <a:gd name="T41" fmla="*/ 2147483647 h 800"/>
                <a:gd name="T42" fmla="*/ 2147483647 w 1109"/>
                <a:gd name="T43" fmla="*/ 2147483647 h 800"/>
                <a:gd name="T44" fmla="*/ 2147483647 w 1109"/>
                <a:gd name="T45" fmla="*/ 2147483647 h 800"/>
                <a:gd name="T46" fmla="*/ 2147483647 w 1109"/>
                <a:gd name="T47" fmla="*/ 2147483647 h 800"/>
                <a:gd name="T48" fmla="*/ 2147483647 w 1109"/>
                <a:gd name="T49" fmla="*/ 2147483647 h 800"/>
                <a:gd name="T50" fmla="*/ 2147483647 w 1109"/>
                <a:gd name="T51" fmla="*/ 0 h 800"/>
                <a:gd name="T52" fmla="*/ 2147483647 w 1109"/>
                <a:gd name="T53" fmla="*/ 2147483647 h 800"/>
                <a:gd name="T54" fmla="*/ 2147483647 w 1109"/>
                <a:gd name="T55" fmla="*/ 2147483647 h 800"/>
                <a:gd name="T56" fmla="*/ 2147483647 w 1109"/>
                <a:gd name="T57" fmla="*/ 2147483647 h 800"/>
                <a:gd name="T58" fmla="*/ 2147483647 w 1109"/>
                <a:gd name="T59" fmla="*/ 2147483647 h 800"/>
                <a:gd name="T60" fmla="*/ 2147483647 w 1109"/>
                <a:gd name="T61" fmla="*/ 2147483647 h 800"/>
                <a:gd name="T62" fmla="*/ 2147483647 w 1109"/>
                <a:gd name="T63" fmla="*/ 2147483647 h 800"/>
                <a:gd name="T64" fmla="*/ 2147483647 w 1109"/>
                <a:gd name="T65" fmla="*/ 2147483647 h 800"/>
                <a:gd name="T66" fmla="*/ 2147483647 w 1109"/>
                <a:gd name="T67" fmla="*/ 2147483647 h 800"/>
                <a:gd name="T68" fmla="*/ 2147483647 w 1109"/>
                <a:gd name="T69" fmla="*/ 2147483647 h 800"/>
                <a:gd name="T70" fmla="*/ 2147483647 w 1109"/>
                <a:gd name="T71" fmla="*/ 2147483647 h 800"/>
                <a:gd name="T72" fmla="*/ 2147483647 w 1109"/>
                <a:gd name="T73" fmla="*/ 2147483647 h 800"/>
                <a:gd name="T74" fmla="*/ 2147483647 w 1109"/>
                <a:gd name="T75" fmla="*/ 2147483647 h 800"/>
                <a:gd name="T76" fmla="*/ 2147483647 w 1109"/>
                <a:gd name="T77" fmla="*/ 2147483647 h 800"/>
                <a:gd name="T78" fmla="*/ 2147483647 w 1109"/>
                <a:gd name="T79" fmla="*/ 2147483647 h 800"/>
                <a:gd name="T80" fmla="*/ 2147483647 w 1109"/>
                <a:gd name="T81" fmla="*/ 2147483647 h 800"/>
                <a:gd name="T82" fmla="*/ 2147483647 w 1109"/>
                <a:gd name="T83" fmla="*/ 2147483647 h 800"/>
                <a:gd name="T84" fmla="*/ 2147483647 w 1109"/>
                <a:gd name="T85" fmla="*/ 2147483647 h 800"/>
                <a:gd name="T86" fmla="*/ 2147483647 w 1109"/>
                <a:gd name="T87" fmla="*/ 2147483647 h 800"/>
                <a:gd name="T88" fmla="*/ 2147483647 w 1109"/>
                <a:gd name="T89" fmla="*/ 2147483647 h 800"/>
                <a:gd name="T90" fmla="*/ 2147483647 w 1109"/>
                <a:gd name="T91" fmla="*/ 2147483647 h 800"/>
                <a:gd name="T92" fmla="*/ 2147483647 w 1109"/>
                <a:gd name="T93" fmla="*/ 2147483647 h 800"/>
                <a:gd name="T94" fmla="*/ 2147483647 w 1109"/>
                <a:gd name="T95" fmla="*/ 2147483647 h 800"/>
                <a:gd name="T96" fmla="*/ 0 w 1109"/>
                <a:gd name="T97" fmla="*/ 2147483647 h 800"/>
                <a:gd name="T98" fmla="*/ 2147483647 w 1109"/>
                <a:gd name="T99" fmla="*/ 2147483647 h 800"/>
                <a:gd name="T100" fmla="*/ 0 w 1109"/>
                <a:gd name="T101" fmla="*/ 2147483647 h 800"/>
                <a:gd name="T102" fmla="*/ 2147483647 w 1109"/>
                <a:gd name="T103" fmla="*/ 2147483647 h 800"/>
                <a:gd name="T104" fmla="*/ 2147483647 w 1109"/>
                <a:gd name="T105" fmla="*/ 2147483647 h 8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09"/>
                <a:gd name="T160" fmla="*/ 0 h 800"/>
                <a:gd name="T161" fmla="*/ 1109 w 1109"/>
                <a:gd name="T162" fmla="*/ 800 h 8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09" h="800">
                  <a:moveTo>
                    <a:pt x="54" y="639"/>
                  </a:moveTo>
                  <a:lnTo>
                    <a:pt x="54" y="639"/>
                  </a:lnTo>
                  <a:lnTo>
                    <a:pt x="105" y="671"/>
                  </a:lnTo>
                  <a:lnTo>
                    <a:pt x="140" y="671"/>
                  </a:lnTo>
                  <a:lnTo>
                    <a:pt x="192" y="623"/>
                  </a:lnTo>
                  <a:lnTo>
                    <a:pt x="278" y="623"/>
                  </a:lnTo>
                  <a:lnTo>
                    <a:pt x="295" y="608"/>
                  </a:lnTo>
                  <a:lnTo>
                    <a:pt x="365" y="575"/>
                  </a:lnTo>
                  <a:lnTo>
                    <a:pt x="503" y="560"/>
                  </a:lnTo>
                  <a:lnTo>
                    <a:pt x="574" y="591"/>
                  </a:lnTo>
                  <a:lnTo>
                    <a:pt x="574" y="608"/>
                  </a:lnTo>
                  <a:lnTo>
                    <a:pt x="591" y="608"/>
                  </a:lnTo>
                  <a:lnTo>
                    <a:pt x="626" y="671"/>
                  </a:lnTo>
                  <a:lnTo>
                    <a:pt x="677" y="591"/>
                  </a:lnTo>
                  <a:lnTo>
                    <a:pt x="677" y="623"/>
                  </a:lnTo>
                  <a:lnTo>
                    <a:pt x="660" y="671"/>
                  </a:lnTo>
                  <a:lnTo>
                    <a:pt x="677" y="671"/>
                  </a:lnTo>
                  <a:lnTo>
                    <a:pt x="677" y="639"/>
                  </a:lnTo>
                  <a:lnTo>
                    <a:pt x="695" y="671"/>
                  </a:lnTo>
                  <a:lnTo>
                    <a:pt x="677" y="687"/>
                  </a:lnTo>
                  <a:lnTo>
                    <a:pt x="712" y="687"/>
                  </a:lnTo>
                  <a:lnTo>
                    <a:pt x="729" y="719"/>
                  </a:lnTo>
                  <a:lnTo>
                    <a:pt x="729" y="735"/>
                  </a:lnTo>
                  <a:lnTo>
                    <a:pt x="747" y="752"/>
                  </a:lnTo>
                  <a:lnTo>
                    <a:pt x="781" y="767"/>
                  </a:lnTo>
                  <a:lnTo>
                    <a:pt x="816" y="767"/>
                  </a:lnTo>
                  <a:lnTo>
                    <a:pt x="833" y="783"/>
                  </a:lnTo>
                  <a:lnTo>
                    <a:pt x="868" y="752"/>
                  </a:lnTo>
                  <a:lnTo>
                    <a:pt x="868" y="767"/>
                  </a:lnTo>
                  <a:lnTo>
                    <a:pt x="885" y="767"/>
                  </a:lnTo>
                  <a:lnTo>
                    <a:pt x="885" y="783"/>
                  </a:lnTo>
                  <a:lnTo>
                    <a:pt x="919" y="800"/>
                  </a:lnTo>
                  <a:lnTo>
                    <a:pt x="954" y="752"/>
                  </a:lnTo>
                  <a:lnTo>
                    <a:pt x="1006" y="752"/>
                  </a:lnTo>
                  <a:lnTo>
                    <a:pt x="1023" y="687"/>
                  </a:lnTo>
                  <a:lnTo>
                    <a:pt x="1092" y="543"/>
                  </a:lnTo>
                  <a:lnTo>
                    <a:pt x="1109" y="479"/>
                  </a:lnTo>
                  <a:lnTo>
                    <a:pt x="1092" y="399"/>
                  </a:lnTo>
                  <a:lnTo>
                    <a:pt x="1058" y="351"/>
                  </a:lnTo>
                  <a:lnTo>
                    <a:pt x="1040" y="336"/>
                  </a:lnTo>
                  <a:lnTo>
                    <a:pt x="1023" y="303"/>
                  </a:lnTo>
                  <a:lnTo>
                    <a:pt x="1006" y="288"/>
                  </a:lnTo>
                  <a:lnTo>
                    <a:pt x="1006" y="303"/>
                  </a:lnTo>
                  <a:lnTo>
                    <a:pt x="971" y="255"/>
                  </a:lnTo>
                  <a:lnTo>
                    <a:pt x="919" y="207"/>
                  </a:lnTo>
                  <a:lnTo>
                    <a:pt x="902" y="159"/>
                  </a:lnTo>
                  <a:lnTo>
                    <a:pt x="885" y="144"/>
                  </a:lnTo>
                  <a:lnTo>
                    <a:pt x="885" y="111"/>
                  </a:lnTo>
                  <a:lnTo>
                    <a:pt x="868" y="96"/>
                  </a:lnTo>
                  <a:lnTo>
                    <a:pt x="833" y="96"/>
                  </a:lnTo>
                  <a:lnTo>
                    <a:pt x="816" y="0"/>
                  </a:lnTo>
                  <a:lnTo>
                    <a:pt x="798" y="0"/>
                  </a:lnTo>
                  <a:lnTo>
                    <a:pt x="781" y="32"/>
                  </a:lnTo>
                  <a:lnTo>
                    <a:pt x="781" y="111"/>
                  </a:lnTo>
                  <a:lnTo>
                    <a:pt x="764" y="176"/>
                  </a:lnTo>
                  <a:lnTo>
                    <a:pt x="729" y="176"/>
                  </a:lnTo>
                  <a:lnTo>
                    <a:pt x="660" y="128"/>
                  </a:lnTo>
                  <a:lnTo>
                    <a:pt x="643" y="128"/>
                  </a:lnTo>
                  <a:lnTo>
                    <a:pt x="643" y="111"/>
                  </a:lnTo>
                  <a:lnTo>
                    <a:pt x="608" y="111"/>
                  </a:lnTo>
                  <a:lnTo>
                    <a:pt x="626" y="63"/>
                  </a:lnTo>
                  <a:lnTo>
                    <a:pt x="643" y="63"/>
                  </a:lnTo>
                  <a:lnTo>
                    <a:pt x="660" y="32"/>
                  </a:lnTo>
                  <a:lnTo>
                    <a:pt x="643" y="32"/>
                  </a:lnTo>
                  <a:lnTo>
                    <a:pt x="626" y="48"/>
                  </a:lnTo>
                  <a:lnTo>
                    <a:pt x="626" y="32"/>
                  </a:lnTo>
                  <a:lnTo>
                    <a:pt x="608" y="32"/>
                  </a:lnTo>
                  <a:lnTo>
                    <a:pt x="520" y="15"/>
                  </a:lnTo>
                  <a:lnTo>
                    <a:pt x="537" y="32"/>
                  </a:lnTo>
                  <a:lnTo>
                    <a:pt x="520" y="32"/>
                  </a:lnTo>
                  <a:lnTo>
                    <a:pt x="485" y="32"/>
                  </a:lnTo>
                  <a:lnTo>
                    <a:pt x="468" y="48"/>
                  </a:lnTo>
                  <a:lnTo>
                    <a:pt x="468" y="63"/>
                  </a:lnTo>
                  <a:lnTo>
                    <a:pt x="451" y="63"/>
                  </a:lnTo>
                  <a:lnTo>
                    <a:pt x="451" y="96"/>
                  </a:lnTo>
                  <a:lnTo>
                    <a:pt x="451" y="111"/>
                  </a:lnTo>
                  <a:lnTo>
                    <a:pt x="416" y="96"/>
                  </a:lnTo>
                  <a:lnTo>
                    <a:pt x="416" y="111"/>
                  </a:lnTo>
                  <a:lnTo>
                    <a:pt x="416" y="96"/>
                  </a:lnTo>
                  <a:lnTo>
                    <a:pt x="399" y="80"/>
                  </a:lnTo>
                  <a:lnTo>
                    <a:pt x="382" y="80"/>
                  </a:lnTo>
                  <a:lnTo>
                    <a:pt x="347" y="96"/>
                  </a:lnTo>
                  <a:lnTo>
                    <a:pt x="330" y="96"/>
                  </a:lnTo>
                  <a:lnTo>
                    <a:pt x="313" y="144"/>
                  </a:lnTo>
                  <a:lnTo>
                    <a:pt x="295" y="144"/>
                  </a:lnTo>
                  <a:lnTo>
                    <a:pt x="278" y="144"/>
                  </a:lnTo>
                  <a:lnTo>
                    <a:pt x="295" y="159"/>
                  </a:lnTo>
                  <a:lnTo>
                    <a:pt x="278" y="176"/>
                  </a:lnTo>
                  <a:lnTo>
                    <a:pt x="278" y="144"/>
                  </a:lnTo>
                  <a:lnTo>
                    <a:pt x="244" y="176"/>
                  </a:lnTo>
                  <a:lnTo>
                    <a:pt x="261" y="192"/>
                  </a:lnTo>
                  <a:lnTo>
                    <a:pt x="209" y="224"/>
                  </a:lnTo>
                  <a:lnTo>
                    <a:pt x="88" y="255"/>
                  </a:lnTo>
                  <a:lnTo>
                    <a:pt x="36" y="303"/>
                  </a:lnTo>
                  <a:lnTo>
                    <a:pt x="17" y="288"/>
                  </a:lnTo>
                  <a:lnTo>
                    <a:pt x="17" y="303"/>
                  </a:lnTo>
                  <a:lnTo>
                    <a:pt x="17" y="336"/>
                  </a:lnTo>
                  <a:lnTo>
                    <a:pt x="0" y="336"/>
                  </a:lnTo>
                  <a:lnTo>
                    <a:pt x="36" y="416"/>
                  </a:lnTo>
                  <a:lnTo>
                    <a:pt x="17" y="384"/>
                  </a:lnTo>
                  <a:lnTo>
                    <a:pt x="17" y="416"/>
                  </a:lnTo>
                  <a:lnTo>
                    <a:pt x="0" y="399"/>
                  </a:lnTo>
                  <a:lnTo>
                    <a:pt x="54" y="495"/>
                  </a:lnTo>
                  <a:lnTo>
                    <a:pt x="71" y="560"/>
                  </a:lnTo>
                  <a:lnTo>
                    <a:pt x="71" y="608"/>
                  </a:lnTo>
                  <a:lnTo>
                    <a:pt x="54" y="623"/>
                  </a:lnTo>
                  <a:lnTo>
                    <a:pt x="54" y="639"/>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03" name="Freeform 103"/>
            <p:cNvSpPr>
              <a:spLocks/>
            </p:cNvSpPr>
            <p:nvPr>
              <p:custDataLst>
                <p:tags r:id="rId94"/>
              </p:custDataLst>
            </p:nvPr>
          </p:nvSpPr>
          <p:spPr bwMode="auto">
            <a:xfrm>
              <a:off x="3641" y="2731"/>
              <a:ext cx="14" cy="7"/>
            </a:xfrm>
            <a:custGeom>
              <a:avLst/>
              <a:gdLst>
                <a:gd name="T0" fmla="*/ 0 w 35"/>
                <a:gd name="T1" fmla="*/ 2147483647 h 17"/>
                <a:gd name="T2" fmla="*/ 0 w 35"/>
                <a:gd name="T3" fmla="*/ 2147483647 h 17"/>
                <a:gd name="T4" fmla="*/ 2147483647 w 35"/>
                <a:gd name="T5" fmla="*/ 2147483647 h 17"/>
                <a:gd name="T6" fmla="*/ 2147483647 w 35"/>
                <a:gd name="T7" fmla="*/ 0 h 17"/>
                <a:gd name="T8" fmla="*/ 0 w 35"/>
                <a:gd name="T9" fmla="*/ 0 h 17"/>
                <a:gd name="T10" fmla="*/ 0 w 35"/>
                <a:gd name="T11" fmla="*/ 2147483647 h 17"/>
                <a:gd name="T12" fmla="*/ 0 60000 65536"/>
                <a:gd name="T13" fmla="*/ 0 60000 65536"/>
                <a:gd name="T14" fmla="*/ 0 60000 65536"/>
                <a:gd name="T15" fmla="*/ 0 60000 65536"/>
                <a:gd name="T16" fmla="*/ 0 60000 65536"/>
                <a:gd name="T17" fmla="*/ 0 60000 65536"/>
                <a:gd name="T18" fmla="*/ 0 w 35"/>
                <a:gd name="T19" fmla="*/ 0 h 17"/>
                <a:gd name="T20" fmla="*/ 35 w 35"/>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35" h="17">
                  <a:moveTo>
                    <a:pt x="0" y="17"/>
                  </a:moveTo>
                  <a:lnTo>
                    <a:pt x="0" y="17"/>
                  </a:lnTo>
                  <a:lnTo>
                    <a:pt x="17" y="17"/>
                  </a:lnTo>
                  <a:lnTo>
                    <a:pt x="35" y="0"/>
                  </a:lnTo>
                  <a:lnTo>
                    <a:pt x="0" y="0"/>
                  </a:lnTo>
                  <a:lnTo>
                    <a:pt x="0" y="17"/>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04" name="Freeform 104"/>
            <p:cNvSpPr>
              <a:spLocks/>
            </p:cNvSpPr>
            <p:nvPr>
              <p:custDataLst>
                <p:tags r:id="rId95"/>
              </p:custDataLst>
            </p:nvPr>
          </p:nvSpPr>
          <p:spPr bwMode="auto">
            <a:xfrm>
              <a:off x="3712" y="3059"/>
              <a:ext cx="14" cy="9"/>
            </a:xfrm>
            <a:custGeom>
              <a:avLst/>
              <a:gdLst>
                <a:gd name="T0" fmla="*/ 0 w 33"/>
                <a:gd name="T1" fmla="*/ 0 h 17"/>
                <a:gd name="T2" fmla="*/ 0 w 33"/>
                <a:gd name="T3" fmla="*/ 0 h 17"/>
                <a:gd name="T4" fmla="*/ 2147483647 w 33"/>
                <a:gd name="T5" fmla="*/ 2147483647 h 17"/>
                <a:gd name="T6" fmla="*/ 2147483647 w 33"/>
                <a:gd name="T7" fmla="*/ 0 h 17"/>
                <a:gd name="T8" fmla="*/ 2147483647 w 33"/>
                <a:gd name="T9" fmla="*/ 0 h 17"/>
                <a:gd name="T10" fmla="*/ 0 w 33"/>
                <a:gd name="T11" fmla="*/ 0 h 17"/>
                <a:gd name="T12" fmla="*/ 0 60000 65536"/>
                <a:gd name="T13" fmla="*/ 0 60000 65536"/>
                <a:gd name="T14" fmla="*/ 0 60000 65536"/>
                <a:gd name="T15" fmla="*/ 0 60000 65536"/>
                <a:gd name="T16" fmla="*/ 0 60000 65536"/>
                <a:gd name="T17" fmla="*/ 0 60000 65536"/>
                <a:gd name="T18" fmla="*/ 0 w 33"/>
                <a:gd name="T19" fmla="*/ 0 h 17"/>
                <a:gd name="T20" fmla="*/ 33 w 3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33" h="17">
                  <a:moveTo>
                    <a:pt x="0" y="0"/>
                  </a:moveTo>
                  <a:lnTo>
                    <a:pt x="0" y="0"/>
                  </a:lnTo>
                  <a:lnTo>
                    <a:pt x="33" y="17"/>
                  </a:lnTo>
                  <a:lnTo>
                    <a:pt x="33" y="0"/>
                  </a:lnTo>
                  <a:lnTo>
                    <a:pt x="17"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05" name="Freeform 105"/>
            <p:cNvSpPr>
              <a:spLocks/>
            </p:cNvSpPr>
            <p:nvPr>
              <p:custDataLst>
                <p:tags r:id="rId96"/>
              </p:custDataLst>
            </p:nvPr>
          </p:nvSpPr>
          <p:spPr bwMode="auto">
            <a:xfrm>
              <a:off x="3803" y="3138"/>
              <a:ext cx="43" cy="47"/>
            </a:xfrm>
            <a:custGeom>
              <a:avLst/>
              <a:gdLst>
                <a:gd name="T0" fmla="*/ 0 w 105"/>
                <a:gd name="T1" fmla="*/ 0 h 96"/>
                <a:gd name="T2" fmla="*/ 0 w 105"/>
                <a:gd name="T3" fmla="*/ 0 h 96"/>
                <a:gd name="T4" fmla="*/ 2147483647 w 105"/>
                <a:gd name="T5" fmla="*/ 2147483647 h 96"/>
                <a:gd name="T6" fmla="*/ 2147483647 w 105"/>
                <a:gd name="T7" fmla="*/ 2147483647 h 96"/>
                <a:gd name="T8" fmla="*/ 2147483647 w 105"/>
                <a:gd name="T9" fmla="*/ 2147483647 h 96"/>
                <a:gd name="T10" fmla="*/ 2147483647 w 105"/>
                <a:gd name="T11" fmla="*/ 2147483647 h 96"/>
                <a:gd name="T12" fmla="*/ 2147483647 w 105"/>
                <a:gd name="T13" fmla="*/ 0 h 96"/>
                <a:gd name="T14" fmla="*/ 2147483647 w 105"/>
                <a:gd name="T15" fmla="*/ 0 h 96"/>
                <a:gd name="T16" fmla="*/ 2147483647 w 105"/>
                <a:gd name="T17" fmla="*/ 2147483647 h 96"/>
                <a:gd name="T18" fmla="*/ 0 w 105"/>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5"/>
                <a:gd name="T31" fmla="*/ 0 h 96"/>
                <a:gd name="T32" fmla="*/ 105 w 105"/>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5" h="96">
                  <a:moveTo>
                    <a:pt x="0" y="0"/>
                  </a:moveTo>
                  <a:lnTo>
                    <a:pt x="0" y="0"/>
                  </a:lnTo>
                  <a:lnTo>
                    <a:pt x="19" y="79"/>
                  </a:lnTo>
                  <a:lnTo>
                    <a:pt x="53" y="96"/>
                  </a:lnTo>
                  <a:lnTo>
                    <a:pt x="71" y="63"/>
                  </a:lnTo>
                  <a:lnTo>
                    <a:pt x="88" y="79"/>
                  </a:lnTo>
                  <a:lnTo>
                    <a:pt x="105" y="0"/>
                  </a:lnTo>
                  <a:lnTo>
                    <a:pt x="88" y="0"/>
                  </a:lnTo>
                  <a:lnTo>
                    <a:pt x="36" y="15"/>
                  </a:lnTo>
                  <a:lnTo>
                    <a:pt x="0"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06" name="Freeform 106"/>
            <p:cNvSpPr>
              <a:spLocks/>
            </p:cNvSpPr>
            <p:nvPr>
              <p:custDataLst>
                <p:tags r:id="rId97"/>
              </p:custDataLst>
            </p:nvPr>
          </p:nvSpPr>
          <p:spPr bwMode="auto">
            <a:xfrm>
              <a:off x="4114" y="3044"/>
              <a:ext cx="64" cy="109"/>
            </a:xfrm>
            <a:custGeom>
              <a:avLst/>
              <a:gdLst>
                <a:gd name="T0" fmla="*/ 2147483647 w 157"/>
                <a:gd name="T1" fmla="*/ 2147483647 h 223"/>
                <a:gd name="T2" fmla="*/ 2147483647 w 157"/>
                <a:gd name="T3" fmla="*/ 2147483647 h 223"/>
                <a:gd name="T4" fmla="*/ 2147483647 w 157"/>
                <a:gd name="T5" fmla="*/ 2147483647 h 223"/>
                <a:gd name="T6" fmla="*/ 2147483647 w 157"/>
                <a:gd name="T7" fmla="*/ 2147483647 h 223"/>
                <a:gd name="T8" fmla="*/ 2147483647 w 157"/>
                <a:gd name="T9" fmla="*/ 2147483647 h 223"/>
                <a:gd name="T10" fmla="*/ 2147483647 w 157"/>
                <a:gd name="T11" fmla="*/ 2147483647 h 223"/>
                <a:gd name="T12" fmla="*/ 2147483647 w 157"/>
                <a:gd name="T13" fmla="*/ 2147483647 h 223"/>
                <a:gd name="T14" fmla="*/ 2147483647 w 157"/>
                <a:gd name="T15" fmla="*/ 2147483647 h 223"/>
                <a:gd name="T16" fmla="*/ 2147483647 w 157"/>
                <a:gd name="T17" fmla="*/ 2147483647 h 223"/>
                <a:gd name="T18" fmla="*/ 2147483647 w 157"/>
                <a:gd name="T19" fmla="*/ 2147483647 h 223"/>
                <a:gd name="T20" fmla="*/ 2147483647 w 157"/>
                <a:gd name="T21" fmla="*/ 2147483647 h 223"/>
                <a:gd name="T22" fmla="*/ 2147483647 w 157"/>
                <a:gd name="T23" fmla="*/ 2147483647 h 223"/>
                <a:gd name="T24" fmla="*/ 2147483647 w 157"/>
                <a:gd name="T25" fmla="*/ 2147483647 h 223"/>
                <a:gd name="T26" fmla="*/ 2147483647 w 157"/>
                <a:gd name="T27" fmla="*/ 2147483647 h 223"/>
                <a:gd name="T28" fmla="*/ 2147483647 w 157"/>
                <a:gd name="T29" fmla="*/ 2147483647 h 223"/>
                <a:gd name="T30" fmla="*/ 2147483647 w 157"/>
                <a:gd name="T31" fmla="*/ 2147483647 h 223"/>
                <a:gd name="T32" fmla="*/ 2147483647 w 157"/>
                <a:gd name="T33" fmla="*/ 2147483647 h 223"/>
                <a:gd name="T34" fmla="*/ 2147483647 w 157"/>
                <a:gd name="T35" fmla="*/ 2147483647 h 223"/>
                <a:gd name="T36" fmla="*/ 0 w 157"/>
                <a:gd name="T37" fmla="*/ 0 h 223"/>
                <a:gd name="T38" fmla="*/ 2147483647 w 157"/>
                <a:gd name="T39" fmla="*/ 2147483647 h 223"/>
                <a:gd name="T40" fmla="*/ 2147483647 w 157"/>
                <a:gd name="T41" fmla="*/ 2147483647 h 223"/>
                <a:gd name="T42" fmla="*/ 2147483647 w 157"/>
                <a:gd name="T43" fmla="*/ 2147483647 h 2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7"/>
                <a:gd name="T67" fmla="*/ 0 h 223"/>
                <a:gd name="T68" fmla="*/ 157 w 157"/>
                <a:gd name="T69" fmla="*/ 223 h 2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7" h="223">
                  <a:moveTo>
                    <a:pt x="34" y="144"/>
                  </a:moveTo>
                  <a:lnTo>
                    <a:pt x="34" y="144"/>
                  </a:lnTo>
                  <a:lnTo>
                    <a:pt x="69" y="159"/>
                  </a:lnTo>
                  <a:lnTo>
                    <a:pt x="52" y="207"/>
                  </a:lnTo>
                  <a:lnTo>
                    <a:pt x="69" y="223"/>
                  </a:lnTo>
                  <a:lnTo>
                    <a:pt x="86" y="207"/>
                  </a:lnTo>
                  <a:lnTo>
                    <a:pt x="121" y="144"/>
                  </a:lnTo>
                  <a:lnTo>
                    <a:pt x="140" y="144"/>
                  </a:lnTo>
                  <a:lnTo>
                    <a:pt x="157" y="127"/>
                  </a:lnTo>
                  <a:lnTo>
                    <a:pt x="157" y="96"/>
                  </a:lnTo>
                  <a:lnTo>
                    <a:pt x="140" y="79"/>
                  </a:lnTo>
                  <a:lnTo>
                    <a:pt x="121" y="96"/>
                  </a:lnTo>
                  <a:lnTo>
                    <a:pt x="86" y="96"/>
                  </a:lnTo>
                  <a:lnTo>
                    <a:pt x="86" y="63"/>
                  </a:lnTo>
                  <a:lnTo>
                    <a:pt x="69" y="63"/>
                  </a:lnTo>
                  <a:lnTo>
                    <a:pt x="69" y="79"/>
                  </a:lnTo>
                  <a:lnTo>
                    <a:pt x="52" y="63"/>
                  </a:lnTo>
                  <a:lnTo>
                    <a:pt x="52" y="15"/>
                  </a:lnTo>
                  <a:lnTo>
                    <a:pt x="0" y="0"/>
                  </a:lnTo>
                  <a:lnTo>
                    <a:pt x="52" y="63"/>
                  </a:lnTo>
                  <a:lnTo>
                    <a:pt x="52" y="127"/>
                  </a:lnTo>
                  <a:lnTo>
                    <a:pt x="34" y="144"/>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07" name="Freeform 107"/>
            <p:cNvSpPr>
              <a:spLocks/>
            </p:cNvSpPr>
            <p:nvPr>
              <p:custDataLst>
                <p:tags r:id="rId98"/>
              </p:custDataLst>
            </p:nvPr>
          </p:nvSpPr>
          <p:spPr bwMode="auto">
            <a:xfrm>
              <a:off x="4044" y="3138"/>
              <a:ext cx="91" cy="102"/>
            </a:xfrm>
            <a:custGeom>
              <a:avLst/>
              <a:gdLst>
                <a:gd name="T0" fmla="*/ 0 w 223"/>
                <a:gd name="T1" fmla="*/ 2147483647 h 207"/>
                <a:gd name="T2" fmla="*/ 0 w 223"/>
                <a:gd name="T3" fmla="*/ 2147483647 h 207"/>
                <a:gd name="T4" fmla="*/ 2147483647 w 223"/>
                <a:gd name="T5" fmla="*/ 2147483647 h 207"/>
                <a:gd name="T6" fmla="*/ 2147483647 w 223"/>
                <a:gd name="T7" fmla="*/ 2147483647 h 207"/>
                <a:gd name="T8" fmla="*/ 2147483647 w 223"/>
                <a:gd name="T9" fmla="*/ 2147483647 h 207"/>
                <a:gd name="T10" fmla="*/ 2147483647 w 223"/>
                <a:gd name="T11" fmla="*/ 2147483647 h 207"/>
                <a:gd name="T12" fmla="*/ 2147483647 w 223"/>
                <a:gd name="T13" fmla="*/ 2147483647 h 207"/>
                <a:gd name="T14" fmla="*/ 2147483647 w 223"/>
                <a:gd name="T15" fmla="*/ 2147483647 h 207"/>
                <a:gd name="T16" fmla="*/ 2147483647 w 223"/>
                <a:gd name="T17" fmla="*/ 2147483647 h 207"/>
                <a:gd name="T18" fmla="*/ 2147483647 w 223"/>
                <a:gd name="T19" fmla="*/ 2147483647 h 207"/>
                <a:gd name="T20" fmla="*/ 2147483647 w 223"/>
                <a:gd name="T21" fmla="*/ 2147483647 h 207"/>
                <a:gd name="T22" fmla="*/ 2147483647 w 223"/>
                <a:gd name="T23" fmla="*/ 2147483647 h 207"/>
                <a:gd name="T24" fmla="*/ 2147483647 w 223"/>
                <a:gd name="T25" fmla="*/ 2147483647 h 207"/>
                <a:gd name="T26" fmla="*/ 2147483647 w 223"/>
                <a:gd name="T27" fmla="*/ 2147483647 h 207"/>
                <a:gd name="T28" fmla="*/ 2147483647 w 223"/>
                <a:gd name="T29" fmla="*/ 0 h 207"/>
                <a:gd name="T30" fmla="*/ 2147483647 w 223"/>
                <a:gd name="T31" fmla="*/ 2147483647 h 207"/>
                <a:gd name="T32" fmla="*/ 2147483647 w 223"/>
                <a:gd name="T33" fmla="*/ 0 h 207"/>
                <a:gd name="T34" fmla="*/ 2147483647 w 223"/>
                <a:gd name="T35" fmla="*/ 0 h 207"/>
                <a:gd name="T36" fmla="*/ 2147483647 w 223"/>
                <a:gd name="T37" fmla="*/ 0 h 207"/>
                <a:gd name="T38" fmla="*/ 2147483647 w 223"/>
                <a:gd name="T39" fmla="*/ 2147483647 h 207"/>
                <a:gd name="T40" fmla="*/ 2147483647 w 223"/>
                <a:gd name="T41" fmla="*/ 2147483647 h 207"/>
                <a:gd name="T42" fmla="*/ 2147483647 w 223"/>
                <a:gd name="T43" fmla="*/ 2147483647 h 207"/>
                <a:gd name="T44" fmla="*/ 2147483647 w 223"/>
                <a:gd name="T45" fmla="*/ 2147483647 h 207"/>
                <a:gd name="T46" fmla="*/ 0 w 223"/>
                <a:gd name="T47" fmla="*/ 2147483647 h 2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3"/>
                <a:gd name="T73" fmla="*/ 0 h 207"/>
                <a:gd name="T74" fmla="*/ 223 w 223"/>
                <a:gd name="T75" fmla="*/ 207 h 2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3" h="207">
                  <a:moveTo>
                    <a:pt x="0" y="174"/>
                  </a:moveTo>
                  <a:lnTo>
                    <a:pt x="0" y="174"/>
                  </a:lnTo>
                  <a:lnTo>
                    <a:pt x="17" y="192"/>
                  </a:lnTo>
                  <a:lnTo>
                    <a:pt x="34" y="192"/>
                  </a:lnTo>
                  <a:lnTo>
                    <a:pt x="69" y="207"/>
                  </a:lnTo>
                  <a:lnTo>
                    <a:pt x="104" y="192"/>
                  </a:lnTo>
                  <a:lnTo>
                    <a:pt x="121" y="159"/>
                  </a:lnTo>
                  <a:lnTo>
                    <a:pt x="138" y="127"/>
                  </a:lnTo>
                  <a:lnTo>
                    <a:pt x="171" y="96"/>
                  </a:lnTo>
                  <a:lnTo>
                    <a:pt x="188" y="96"/>
                  </a:lnTo>
                  <a:lnTo>
                    <a:pt x="171" y="79"/>
                  </a:lnTo>
                  <a:lnTo>
                    <a:pt x="223" y="31"/>
                  </a:lnTo>
                  <a:lnTo>
                    <a:pt x="223" y="15"/>
                  </a:lnTo>
                  <a:lnTo>
                    <a:pt x="205" y="15"/>
                  </a:lnTo>
                  <a:lnTo>
                    <a:pt x="205" y="0"/>
                  </a:lnTo>
                  <a:lnTo>
                    <a:pt x="188" y="15"/>
                  </a:lnTo>
                  <a:lnTo>
                    <a:pt x="188" y="0"/>
                  </a:lnTo>
                  <a:lnTo>
                    <a:pt x="171" y="0"/>
                  </a:lnTo>
                  <a:lnTo>
                    <a:pt x="153" y="0"/>
                  </a:lnTo>
                  <a:lnTo>
                    <a:pt x="153" y="31"/>
                  </a:lnTo>
                  <a:lnTo>
                    <a:pt x="138" y="31"/>
                  </a:lnTo>
                  <a:lnTo>
                    <a:pt x="121" y="63"/>
                  </a:lnTo>
                  <a:lnTo>
                    <a:pt x="52" y="111"/>
                  </a:lnTo>
                  <a:lnTo>
                    <a:pt x="0" y="174"/>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08" name="Freeform 108"/>
            <p:cNvSpPr>
              <a:spLocks/>
            </p:cNvSpPr>
            <p:nvPr>
              <p:custDataLst>
                <p:tags r:id="rId99"/>
              </p:custDataLst>
            </p:nvPr>
          </p:nvSpPr>
          <p:spPr bwMode="auto">
            <a:xfrm>
              <a:off x="4057" y="3240"/>
              <a:ext cx="8" cy="7"/>
            </a:xfrm>
            <a:custGeom>
              <a:avLst/>
              <a:gdLst>
                <a:gd name="T0" fmla="*/ 0 w 19"/>
                <a:gd name="T1" fmla="*/ 2147483647 h 15"/>
                <a:gd name="T2" fmla="*/ 0 w 19"/>
                <a:gd name="T3" fmla="*/ 2147483647 h 15"/>
                <a:gd name="T4" fmla="*/ 2147483647 w 19"/>
                <a:gd name="T5" fmla="*/ 2147483647 h 15"/>
                <a:gd name="T6" fmla="*/ 2147483647 w 19"/>
                <a:gd name="T7" fmla="*/ 0 h 15"/>
                <a:gd name="T8" fmla="*/ 0 w 19"/>
                <a:gd name="T9" fmla="*/ 2147483647 h 15"/>
                <a:gd name="T10" fmla="*/ 0 60000 65536"/>
                <a:gd name="T11" fmla="*/ 0 60000 65536"/>
                <a:gd name="T12" fmla="*/ 0 60000 65536"/>
                <a:gd name="T13" fmla="*/ 0 60000 65536"/>
                <a:gd name="T14" fmla="*/ 0 60000 65536"/>
                <a:gd name="T15" fmla="*/ 0 w 19"/>
                <a:gd name="T16" fmla="*/ 0 h 15"/>
                <a:gd name="T17" fmla="*/ 19 w 19"/>
                <a:gd name="T18" fmla="*/ 15 h 15"/>
              </a:gdLst>
              <a:ahLst/>
              <a:cxnLst>
                <a:cxn ang="T10">
                  <a:pos x="T0" y="T1"/>
                </a:cxn>
                <a:cxn ang="T11">
                  <a:pos x="T2" y="T3"/>
                </a:cxn>
                <a:cxn ang="T12">
                  <a:pos x="T4" y="T5"/>
                </a:cxn>
                <a:cxn ang="T13">
                  <a:pos x="T6" y="T7"/>
                </a:cxn>
                <a:cxn ang="T14">
                  <a:pos x="T8" y="T9"/>
                </a:cxn>
              </a:cxnLst>
              <a:rect l="T15" t="T16" r="T17" b="T18"/>
              <a:pathLst>
                <a:path w="19" h="15">
                  <a:moveTo>
                    <a:pt x="0" y="15"/>
                  </a:moveTo>
                  <a:lnTo>
                    <a:pt x="0" y="15"/>
                  </a:lnTo>
                  <a:lnTo>
                    <a:pt x="19" y="15"/>
                  </a:lnTo>
                  <a:lnTo>
                    <a:pt x="19" y="0"/>
                  </a:lnTo>
                  <a:lnTo>
                    <a:pt x="0" y="15"/>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09" name="Freeform 109"/>
            <p:cNvSpPr>
              <a:spLocks/>
            </p:cNvSpPr>
            <p:nvPr>
              <p:custDataLst>
                <p:tags r:id="rId100"/>
              </p:custDataLst>
            </p:nvPr>
          </p:nvSpPr>
          <p:spPr bwMode="auto">
            <a:xfrm>
              <a:off x="3485" y="2691"/>
              <a:ext cx="85" cy="8"/>
            </a:xfrm>
            <a:custGeom>
              <a:avLst/>
              <a:gdLst>
                <a:gd name="T0" fmla="*/ 0 w 208"/>
                <a:gd name="T1" fmla="*/ 2147483647 h 16"/>
                <a:gd name="T2" fmla="*/ 0 w 208"/>
                <a:gd name="T3" fmla="*/ 2147483647 h 16"/>
                <a:gd name="T4" fmla="*/ 2147483647 w 208"/>
                <a:gd name="T5" fmla="*/ 2147483647 h 16"/>
                <a:gd name="T6" fmla="*/ 2147483647 w 208"/>
                <a:gd name="T7" fmla="*/ 0 h 16"/>
                <a:gd name="T8" fmla="*/ 2147483647 w 208"/>
                <a:gd name="T9" fmla="*/ 2147483647 h 16"/>
                <a:gd name="T10" fmla="*/ 2147483647 w 208"/>
                <a:gd name="T11" fmla="*/ 0 h 16"/>
                <a:gd name="T12" fmla="*/ 2147483647 w 208"/>
                <a:gd name="T13" fmla="*/ 0 h 16"/>
                <a:gd name="T14" fmla="*/ 2147483647 w 208"/>
                <a:gd name="T15" fmla="*/ 0 h 16"/>
                <a:gd name="T16" fmla="*/ 2147483647 w 208"/>
                <a:gd name="T17" fmla="*/ 0 h 16"/>
                <a:gd name="T18" fmla="*/ 2147483647 w 208"/>
                <a:gd name="T19" fmla="*/ 0 h 16"/>
                <a:gd name="T20" fmla="*/ 2147483647 w 208"/>
                <a:gd name="T21" fmla="*/ 0 h 16"/>
                <a:gd name="T22" fmla="*/ 0 w 208"/>
                <a:gd name="T23" fmla="*/ 0 h 16"/>
                <a:gd name="T24" fmla="*/ 0 w 208"/>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8"/>
                <a:gd name="T40" fmla="*/ 0 h 16"/>
                <a:gd name="T41" fmla="*/ 208 w 208"/>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8" h="16">
                  <a:moveTo>
                    <a:pt x="0" y="16"/>
                  </a:moveTo>
                  <a:lnTo>
                    <a:pt x="0" y="16"/>
                  </a:lnTo>
                  <a:lnTo>
                    <a:pt x="17" y="16"/>
                  </a:lnTo>
                  <a:lnTo>
                    <a:pt x="87" y="0"/>
                  </a:lnTo>
                  <a:lnTo>
                    <a:pt x="156" y="16"/>
                  </a:lnTo>
                  <a:lnTo>
                    <a:pt x="208" y="0"/>
                  </a:lnTo>
                  <a:lnTo>
                    <a:pt x="173" y="0"/>
                  </a:lnTo>
                  <a:lnTo>
                    <a:pt x="121" y="0"/>
                  </a:lnTo>
                  <a:lnTo>
                    <a:pt x="87" y="0"/>
                  </a:lnTo>
                  <a:lnTo>
                    <a:pt x="35" y="0"/>
                  </a:lnTo>
                  <a:lnTo>
                    <a:pt x="52" y="0"/>
                  </a:lnTo>
                  <a:lnTo>
                    <a:pt x="0" y="0"/>
                  </a:lnTo>
                  <a:lnTo>
                    <a:pt x="0" y="1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0" name="Freeform 110"/>
            <p:cNvSpPr>
              <a:spLocks/>
            </p:cNvSpPr>
            <p:nvPr>
              <p:custDataLst>
                <p:tags r:id="rId101"/>
              </p:custDataLst>
            </p:nvPr>
          </p:nvSpPr>
          <p:spPr bwMode="auto">
            <a:xfrm>
              <a:off x="3514" y="2707"/>
              <a:ext cx="22" cy="8"/>
            </a:xfrm>
            <a:custGeom>
              <a:avLst/>
              <a:gdLst>
                <a:gd name="T0" fmla="*/ 0 w 52"/>
                <a:gd name="T1" fmla="*/ 0 h 17"/>
                <a:gd name="T2" fmla="*/ 0 w 52"/>
                <a:gd name="T3" fmla="*/ 0 h 17"/>
                <a:gd name="T4" fmla="*/ 2147483647 w 52"/>
                <a:gd name="T5" fmla="*/ 2147483647 h 17"/>
                <a:gd name="T6" fmla="*/ 2147483647 w 52"/>
                <a:gd name="T7" fmla="*/ 2147483647 h 17"/>
                <a:gd name="T8" fmla="*/ 2147483647 w 52"/>
                <a:gd name="T9" fmla="*/ 0 h 17"/>
                <a:gd name="T10" fmla="*/ 0 w 52"/>
                <a:gd name="T11" fmla="*/ 0 h 17"/>
                <a:gd name="T12" fmla="*/ 0 60000 65536"/>
                <a:gd name="T13" fmla="*/ 0 60000 65536"/>
                <a:gd name="T14" fmla="*/ 0 60000 65536"/>
                <a:gd name="T15" fmla="*/ 0 60000 65536"/>
                <a:gd name="T16" fmla="*/ 0 60000 65536"/>
                <a:gd name="T17" fmla="*/ 0 60000 65536"/>
                <a:gd name="T18" fmla="*/ 0 w 52"/>
                <a:gd name="T19" fmla="*/ 0 h 17"/>
                <a:gd name="T20" fmla="*/ 52 w 52"/>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52" h="17">
                  <a:moveTo>
                    <a:pt x="0" y="0"/>
                  </a:moveTo>
                  <a:lnTo>
                    <a:pt x="0" y="0"/>
                  </a:lnTo>
                  <a:lnTo>
                    <a:pt x="35" y="17"/>
                  </a:lnTo>
                  <a:lnTo>
                    <a:pt x="52" y="17"/>
                  </a:lnTo>
                  <a:lnTo>
                    <a:pt x="35"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1" name="Freeform 111"/>
            <p:cNvSpPr>
              <a:spLocks/>
            </p:cNvSpPr>
            <p:nvPr>
              <p:custDataLst>
                <p:tags r:id="rId102"/>
              </p:custDataLst>
            </p:nvPr>
          </p:nvSpPr>
          <p:spPr bwMode="auto">
            <a:xfrm>
              <a:off x="3563" y="2691"/>
              <a:ext cx="43" cy="24"/>
            </a:xfrm>
            <a:custGeom>
              <a:avLst/>
              <a:gdLst>
                <a:gd name="T0" fmla="*/ 0 w 104"/>
                <a:gd name="T1" fmla="*/ 2147483647 h 48"/>
                <a:gd name="T2" fmla="*/ 0 w 104"/>
                <a:gd name="T3" fmla="*/ 2147483647 h 48"/>
                <a:gd name="T4" fmla="*/ 2147483647 w 104"/>
                <a:gd name="T5" fmla="*/ 2147483647 h 48"/>
                <a:gd name="T6" fmla="*/ 2147483647 w 104"/>
                <a:gd name="T7" fmla="*/ 0 h 48"/>
                <a:gd name="T8" fmla="*/ 2147483647 w 104"/>
                <a:gd name="T9" fmla="*/ 0 h 48"/>
                <a:gd name="T10" fmla="*/ 2147483647 w 104"/>
                <a:gd name="T11" fmla="*/ 2147483647 h 48"/>
                <a:gd name="T12" fmla="*/ 0 w 104"/>
                <a:gd name="T13" fmla="*/ 2147483647 h 48"/>
                <a:gd name="T14" fmla="*/ 0 60000 65536"/>
                <a:gd name="T15" fmla="*/ 0 60000 65536"/>
                <a:gd name="T16" fmla="*/ 0 60000 65536"/>
                <a:gd name="T17" fmla="*/ 0 60000 65536"/>
                <a:gd name="T18" fmla="*/ 0 60000 65536"/>
                <a:gd name="T19" fmla="*/ 0 60000 65536"/>
                <a:gd name="T20" fmla="*/ 0 60000 65536"/>
                <a:gd name="T21" fmla="*/ 0 w 104"/>
                <a:gd name="T22" fmla="*/ 0 h 48"/>
                <a:gd name="T23" fmla="*/ 104 w 104"/>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48">
                  <a:moveTo>
                    <a:pt x="0" y="48"/>
                  </a:moveTo>
                  <a:lnTo>
                    <a:pt x="0" y="48"/>
                  </a:lnTo>
                  <a:lnTo>
                    <a:pt x="35" y="48"/>
                  </a:lnTo>
                  <a:lnTo>
                    <a:pt x="104" y="0"/>
                  </a:lnTo>
                  <a:lnTo>
                    <a:pt x="52" y="0"/>
                  </a:lnTo>
                  <a:lnTo>
                    <a:pt x="17" y="31"/>
                  </a:lnTo>
                  <a:lnTo>
                    <a:pt x="0"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2" name="Freeform 112"/>
            <p:cNvSpPr>
              <a:spLocks/>
            </p:cNvSpPr>
            <p:nvPr>
              <p:custDataLst>
                <p:tags r:id="rId103"/>
              </p:custDataLst>
            </p:nvPr>
          </p:nvSpPr>
          <p:spPr bwMode="auto">
            <a:xfrm>
              <a:off x="3683" y="2652"/>
              <a:ext cx="9" cy="24"/>
            </a:xfrm>
            <a:custGeom>
              <a:avLst/>
              <a:gdLst>
                <a:gd name="T0" fmla="*/ 0 w 19"/>
                <a:gd name="T1" fmla="*/ 2147483647 h 48"/>
                <a:gd name="T2" fmla="*/ 0 w 19"/>
                <a:gd name="T3" fmla="*/ 2147483647 h 48"/>
                <a:gd name="T4" fmla="*/ 2147483647 w 19"/>
                <a:gd name="T5" fmla="*/ 2147483647 h 48"/>
                <a:gd name="T6" fmla="*/ 2147483647 w 19"/>
                <a:gd name="T7" fmla="*/ 0 h 48"/>
                <a:gd name="T8" fmla="*/ 0 w 19"/>
                <a:gd name="T9" fmla="*/ 2147483647 h 48"/>
                <a:gd name="T10" fmla="*/ 0 60000 65536"/>
                <a:gd name="T11" fmla="*/ 0 60000 65536"/>
                <a:gd name="T12" fmla="*/ 0 60000 65536"/>
                <a:gd name="T13" fmla="*/ 0 60000 65536"/>
                <a:gd name="T14" fmla="*/ 0 60000 65536"/>
                <a:gd name="T15" fmla="*/ 0 w 19"/>
                <a:gd name="T16" fmla="*/ 0 h 48"/>
                <a:gd name="T17" fmla="*/ 19 w 19"/>
                <a:gd name="T18" fmla="*/ 48 h 48"/>
              </a:gdLst>
              <a:ahLst/>
              <a:cxnLst>
                <a:cxn ang="T10">
                  <a:pos x="T0" y="T1"/>
                </a:cxn>
                <a:cxn ang="T11">
                  <a:pos x="T2" y="T3"/>
                </a:cxn>
                <a:cxn ang="T12">
                  <a:pos x="T4" y="T5"/>
                </a:cxn>
                <a:cxn ang="T13">
                  <a:pos x="T6" y="T7"/>
                </a:cxn>
                <a:cxn ang="T14">
                  <a:pos x="T8" y="T9"/>
                </a:cxn>
              </a:cxnLst>
              <a:rect l="T15" t="T16" r="T17" b="T18"/>
              <a:pathLst>
                <a:path w="19" h="48">
                  <a:moveTo>
                    <a:pt x="0" y="48"/>
                  </a:moveTo>
                  <a:lnTo>
                    <a:pt x="0" y="48"/>
                  </a:lnTo>
                  <a:lnTo>
                    <a:pt x="19" y="15"/>
                  </a:lnTo>
                  <a:lnTo>
                    <a:pt x="19" y="0"/>
                  </a:lnTo>
                  <a:lnTo>
                    <a:pt x="0"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3" name="Freeform 113"/>
            <p:cNvSpPr>
              <a:spLocks/>
            </p:cNvSpPr>
            <p:nvPr>
              <p:custDataLst>
                <p:tags r:id="rId104"/>
              </p:custDataLst>
            </p:nvPr>
          </p:nvSpPr>
          <p:spPr bwMode="auto">
            <a:xfrm>
              <a:off x="3514" y="2566"/>
              <a:ext cx="71" cy="94"/>
            </a:xfrm>
            <a:custGeom>
              <a:avLst/>
              <a:gdLst>
                <a:gd name="T0" fmla="*/ 0 w 173"/>
                <a:gd name="T1" fmla="*/ 2147483647 h 192"/>
                <a:gd name="T2" fmla="*/ 0 w 173"/>
                <a:gd name="T3" fmla="*/ 2147483647 h 192"/>
                <a:gd name="T4" fmla="*/ 0 w 173"/>
                <a:gd name="T5" fmla="*/ 2147483647 h 192"/>
                <a:gd name="T6" fmla="*/ 2147483647 w 173"/>
                <a:gd name="T7" fmla="*/ 2147483647 h 192"/>
                <a:gd name="T8" fmla="*/ 2147483647 w 173"/>
                <a:gd name="T9" fmla="*/ 2147483647 h 192"/>
                <a:gd name="T10" fmla="*/ 2147483647 w 173"/>
                <a:gd name="T11" fmla="*/ 2147483647 h 192"/>
                <a:gd name="T12" fmla="*/ 2147483647 w 173"/>
                <a:gd name="T13" fmla="*/ 2147483647 h 192"/>
                <a:gd name="T14" fmla="*/ 2147483647 w 173"/>
                <a:gd name="T15" fmla="*/ 2147483647 h 192"/>
                <a:gd name="T16" fmla="*/ 2147483647 w 173"/>
                <a:gd name="T17" fmla="*/ 2147483647 h 192"/>
                <a:gd name="T18" fmla="*/ 2147483647 w 173"/>
                <a:gd name="T19" fmla="*/ 2147483647 h 192"/>
                <a:gd name="T20" fmla="*/ 2147483647 w 173"/>
                <a:gd name="T21" fmla="*/ 2147483647 h 192"/>
                <a:gd name="T22" fmla="*/ 2147483647 w 173"/>
                <a:gd name="T23" fmla="*/ 2147483647 h 192"/>
                <a:gd name="T24" fmla="*/ 2147483647 w 173"/>
                <a:gd name="T25" fmla="*/ 2147483647 h 192"/>
                <a:gd name="T26" fmla="*/ 2147483647 w 173"/>
                <a:gd name="T27" fmla="*/ 2147483647 h 192"/>
                <a:gd name="T28" fmla="*/ 2147483647 w 173"/>
                <a:gd name="T29" fmla="*/ 2147483647 h 192"/>
                <a:gd name="T30" fmla="*/ 2147483647 w 173"/>
                <a:gd name="T31" fmla="*/ 2147483647 h 192"/>
                <a:gd name="T32" fmla="*/ 2147483647 w 173"/>
                <a:gd name="T33" fmla="*/ 2147483647 h 192"/>
                <a:gd name="T34" fmla="*/ 2147483647 w 173"/>
                <a:gd name="T35" fmla="*/ 2147483647 h 192"/>
                <a:gd name="T36" fmla="*/ 2147483647 w 173"/>
                <a:gd name="T37" fmla="*/ 2147483647 h 192"/>
                <a:gd name="T38" fmla="*/ 2147483647 w 173"/>
                <a:gd name="T39" fmla="*/ 2147483647 h 192"/>
                <a:gd name="T40" fmla="*/ 2147483647 w 173"/>
                <a:gd name="T41" fmla="*/ 2147483647 h 192"/>
                <a:gd name="T42" fmla="*/ 2147483647 w 173"/>
                <a:gd name="T43" fmla="*/ 2147483647 h 192"/>
                <a:gd name="T44" fmla="*/ 2147483647 w 173"/>
                <a:gd name="T45" fmla="*/ 2147483647 h 192"/>
                <a:gd name="T46" fmla="*/ 2147483647 w 173"/>
                <a:gd name="T47" fmla="*/ 2147483647 h 192"/>
                <a:gd name="T48" fmla="*/ 2147483647 w 173"/>
                <a:gd name="T49" fmla="*/ 2147483647 h 192"/>
                <a:gd name="T50" fmla="*/ 2147483647 w 173"/>
                <a:gd name="T51" fmla="*/ 2147483647 h 192"/>
                <a:gd name="T52" fmla="*/ 2147483647 w 173"/>
                <a:gd name="T53" fmla="*/ 2147483647 h 192"/>
                <a:gd name="T54" fmla="*/ 2147483647 w 173"/>
                <a:gd name="T55" fmla="*/ 0 h 192"/>
                <a:gd name="T56" fmla="*/ 2147483647 w 173"/>
                <a:gd name="T57" fmla="*/ 2147483647 h 192"/>
                <a:gd name="T58" fmla="*/ 2147483647 w 173"/>
                <a:gd name="T59" fmla="*/ 2147483647 h 192"/>
                <a:gd name="T60" fmla="*/ 2147483647 w 173"/>
                <a:gd name="T61" fmla="*/ 2147483647 h 192"/>
                <a:gd name="T62" fmla="*/ 2147483647 w 173"/>
                <a:gd name="T63" fmla="*/ 2147483647 h 192"/>
                <a:gd name="T64" fmla="*/ 2147483647 w 173"/>
                <a:gd name="T65" fmla="*/ 2147483647 h 192"/>
                <a:gd name="T66" fmla="*/ 2147483647 w 173"/>
                <a:gd name="T67" fmla="*/ 2147483647 h 192"/>
                <a:gd name="T68" fmla="*/ 0 w 173"/>
                <a:gd name="T69" fmla="*/ 2147483647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3"/>
                <a:gd name="T106" fmla="*/ 0 h 192"/>
                <a:gd name="T107" fmla="*/ 173 w 173"/>
                <a:gd name="T108" fmla="*/ 192 h 1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3" h="192">
                  <a:moveTo>
                    <a:pt x="0" y="113"/>
                  </a:moveTo>
                  <a:lnTo>
                    <a:pt x="0" y="113"/>
                  </a:lnTo>
                  <a:lnTo>
                    <a:pt x="0" y="129"/>
                  </a:lnTo>
                  <a:lnTo>
                    <a:pt x="17" y="129"/>
                  </a:lnTo>
                  <a:lnTo>
                    <a:pt x="17" y="144"/>
                  </a:lnTo>
                  <a:lnTo>
                    <a:pt x="17" y="192"/>
                  </a:lnTo>
                  <a:lnTo>
                    <a:pt x="35" y="177"/>
                  </a:lnTo>
                  <a:lnTo>
                    <a:pt x="35" y="129"/>
                  </a:lnTo>
                  <a:lnTo>
                    <a:pt x="52" y="113"/>
                  </a:lnTo>
                  <a:lnTo>
                    <a:pt x="69" y="113"/>
                  </a:lnTo>
                  <a:lnTo>
                    <a:pt x="52" y="129"/>
                  </a:lnTo>
                  <a:lnTo>
                    <a:pt x="69" y="144"/>
                  </a:lnTo>
                  <a:lnTo>
                    <a:pt x="69" y="161"/>
                  </a:lnTo>
                  <a:lnTo>
                    <a:pt x="104" y="161"/>
                  </a:lnTo>
                  <a:lnTo>
                    <a:pt x="104" y="192"/>
                  </a:lnTo>
                  <a:lnTo>
                    <a:pt x="121" y="177"/>
                  </a:lnTo>
                  <a:lnTo>
                    <a:pt x="121" y="161"/>
                  </a:lnTo>
                  <a:lnTo>
                    <a:pt x="87" y="129"/>
                  </a:lnTo>
                  <a:lnTo>
                    <a:pt x="104" y="129"/>
                  </a:lnTo>
                  <a:lnTo>
                    <a:pt x="69" y="96"/>
                  </a:lnTo>
                  <a:lnTo>
                    <a:pt x="104" y="66"/>
                  </a:lnTo>
                  <a:lnTo>
                    <a:pt x="121" y="66"/>
                  </a:lnTo>
                  <a:lnTo>
                    <a:pt x="52" y="81"/>
                  </a:lnTo>
                  <a:lnTo>
                    <a:pt x="35" y="66"/>
                  </a:lnTo>
                  <a:lnTo>
                    <a:pt x="35" y="48"/>
                  </a:lnTo>
                  <a:lnTo>
                    <a:pt x="52" y="33"/>
                  </a:lnTo>
                  <a:lnTo>
                    <a:pt x="156" y="33"/>
                  </a:lnTo>
                  <a:lnTo>
                    <a:pt x="173" y="0"/>
                  </a:lnTo>
                  <a:lnTo>
                    <a:pt x="138" y="18"/>
                  </a:lnTo>
                  <a:lnTo>
                    <a:pt x="104" y="33"/>
                  </a:lnTo>
                  <a:lnTo>
                    <a:pt x="52" y="18"/>
                  </a:lnTo>
                  <a:lnTo>
                    <a:pt x="52" y="33"/>
                  </a:lnTo>
                  <a:lnTo>
                    <a:pt x="35" y="33"/>
                  </a:lnTo>
                  <a:lnTo>
                    <a:pt x="35" y="66"/>
                  </a:lnTo>
                  <a:lnTo>
                    <a:pt x="0" y="11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4" name="Freeform 114"/>
            <p:cNvSpPr>
              <a:spLocks/>
            </p:cNvSpPr>
            <p:nvPr>
              <p:custDataLst>
                <p:tags r:id="rId105"/>
              </p:custDataLst>
            </p:nvPr>
          </p:nvSpPr>
          <p:spPr bwMode="auto">
            <a:xfrm>
              <a:off x="3606" y="2558"/>
              <a:ext cx="14" cy="39"/>
            </a:xfrm>
            <a:custGeom>
              <a:avLst/>
              <a:gdLst>
                <a:gd name="T0" fmla="*/ 0 w 34"/>
                <a:gd name="T1" fmla="*/ 2147483647 h 81"/>
                <a:gd name="T2" fmla="*/ 0 w 34"/>
                <a:gd name="T3" fmla="*/ 2147483647 h 81"/>
                <a:gd name="T4" fmla="*/ 2147483647 w 34"/>
                <a:gd name="T5" fmla="*/ 2147483647 h 81"/>
                <a:gd name="T6" fmla="*/ 2147483647 w 34"/>
                <a:gd name="T7" fmla="*/ 2147483647 h 81"/>
                <a:gd name="T8" fmla="*/ 2147483647 w 34"/>
                <a:gd name="T9" fmla="*/ 2147483647 h 81"/>
                <a:gd name="T10" fmla="*/ 2147483647 w 34"/>
                <a:gd name="T11" fmla="*/ 2147483647 h 81"/>
                <a:gd name="T12" fmla="*/ 2147483647 w 34"/>
                <a:gd name="T13" fmla="*/ 2147483647 h 81"/>
                <a:gd name="T14" fmla="*/ 2147483647 w 34"/>
                <a:gd name="T15" fmla="*/ 2147483647 h 81"/>
                <a:gd name="T16" fmla="*/ 2147483647 w 34"/>
                <a:gd name="T17" fmla="*/ 2147483647 h 81"/>
                <a:gd name="T18" fmla="*/ 2147483647 w 34"/>
                <a:gd name="T19" fmla="*/ 2147483647 h 81"/>
                <a:gd name="T20" fmla="*/ 2147483647 w 34"/>
                <a:gd name="T21" fmla="*/ 0 h 81"/>
                <a:gd name="T22" fmla="*/ 0 w 34"/>
                <a:gd name="T23" fmla="*/ 2147483647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81"/>
                <a:gd name="T38" fmla="*/ 34 w 34"/>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81">
                  <a:moveTo>
                    <a:pt x="0" y="33"/>
                  </a:moveTo>
                  <a:lnTo>
                    <a:pt x="0" y="33"/>
                  </a:lnTo>
                  <a:lnTo>
                    <a:pt x="17" y="63"/>
                  </a:lnTo>
                  <a:lnTo>
                    <a:pt x="34" y="81"/>
                  </a:lnTo>
                  <a:lnTo>
                    <a:pt x="17" y="63"/>
                  </a:lnTo>
                  <a:lnTo>
                    <a:pt x="17" y="48"/>
                  </a:lnTo>
                  <a:lnTo>
                    <a:pt x="34" y="48"/>
                  </a:lnTo>
                  <a:lnTo>
                    <a:pt x="34" y="33"/>
                  </a:lnTo>
                  <a:lnTo>
                    <a:pt x="34" y="15"/>
                  </a:lnTo>
                  <a:lnTo>
                    <a:pt x="34" y="33"/>
                  </a:lnTo>
                  <a:lnTo>
                    <a:pt x="17" y="0"/>
                  </a:lnTo>
                  <a:lnTo>
                    <a:pt x="0" y="3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5" name="Freeform 115"/>
            <p:cNvSpPr>
              <a:spLocks/>
            </p:cNvSpPr>
            <p:nvPr>
              <p:custDataLst>
                <p:tags r:id="rId106"/>
              </p:custDataLst>
            </p:nvPr>
          </p:nvSpPr>
          <p:spPr bwMode="auto">
            <a:xfrm>
              <a:off x="3592" y="2629"/>
              <a:ext cx="14" cy="7"/>
            </a:xfrm>
            <a:custGeom>
              <a:avLst/>
              <a:gdLst>
                <a:gd name="T0" fmla="*/ 0 w 35"/>
                <a:gd name="T1" fmla="*/ 0 h 15"/>
                <a:gd name="T2" fmla="*/ 0 w 35"/>
                <a:gd name="T3" fmla="*/ 0 h 15"/>
                <a:gd name="T4" fmla="*/ 2147483647 w 35"/>
                <a:gd name="T5" fmla="*/ 2147483647 h 15"/>
                <a:gd name="T6" fmla="*/ 2147483647 w 35"/>
                <a:gd name="T7" fmla="*/ 0 h 15"/>
                <a:gd name="T8" fmla="*/ 0 w 35"/>
                <a:gd name="T9" fmla="*/ 0 h 15"/>
                <a:gd name="T10" fmla="*/ 0 60000 65536"/>
                <a:gd name="T11" fmla="*/ 0 60000 65536"/>
                <a:gd name="T12" fmla="*/ 0 60000 65536"/>
                <a:gd name="T13" fmla="*/ 0 60000 65536"/>
                <a:gd name="T14" fmla="*/ 0 60000 65536"/>
                <a:gd name="T15" fmla="*/ 0 w 35"/>
                <a:gd name="T16" fmla="*/ 0 h 15"/>
                <a:gd name="T17" fmla="*/ 35 w 35"/>
                <a:gd name="T18" fmla="*/ 15 h 15"/>
              </a:gdLst>
              <a:ahLst/>
              <a:cxnLst>
                <a:cxn ang="T10">
                  <a:pos x="T0" y="T1"/>
                </a:cxn>
                <a:cxn ang="T11">
                  <a:pos x="T2" y="T3"/>
                </a:cxn>
                <a:cxn ang="T12">
                  <a:pos x="T4" y="T5"/>
                </a:cxn>
                <a:cxn ang="T13">
                  <a:pos x="T6" y="T7"/>
                </a:cxn>
                <a:cxn ang="T14">
                  <a:pos x="T8" y="T9"/>
                </a:cxn>
              </a:cxnLst>
              <a:rect l="T15" t="T16" r="T17" b="T18"/>
              <a:pathLst>
                <a:path w="35" h="15">
                  <a:moveTo>
                    <a:pt x="0" y="0"/>
                  </a:moveTo>
                  <a:lnTo>
                    <a:pt x="0" y="0"/>
                  </a:lnTo>
                  <a:lnTo>
                    <a:pt x="35" y="15"/>
                  </a:lnTo>
                  <a:lnTo>
                    <a:pt x="35"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6" name="Freeform 116"/>
            <p:cNvSpPr>
              <a:spLocks/>
            </p:cNvSpPr>
            <p:nvPr>
              <p:custDataLst>
                <p:tags r:id="rId107"/>
              </p:custDataLst>
            </p:nvPr>
          </p:nvSpPr>
          <p:spPr bwMode="auto">
            <a:xfrm>
              <a:off x="3613" y="2621"/>
              <a:ext cx="35" cy="15"/>
            </a:xfrm>
            <a:custGeom>
              <a:avLst/>
              <a:gdLst>
                <a:gd name="T0" fmla="*/ 0 w 86"/>
                <a:gd name="T1" fmla="*/ 2147483647 h 31"/>
                <a:gd name="T2" fmla="*/ 0 w 86"/>
                <a:gd name="T3" fmla="*/ 2147483647 h 31"/>
                <a:gd name="T4" fmla="*/ 2147483647 w 86"/>
                <a:gd name="T5" fmla="*/ 2147483647 h 31"/>
                <a:gd name="T6" fmla="*/ 2147483647 w 86"/>
                <a:gd name="T7" fmla="*/ 2147483647 h 31"/>
                <a:gd name="T8" fmla="*/ 2147483647 w 86"/>
                <a:gd name="T9" fmla="*/ 0 h 31"/>
                <a:gd name="T10" fmla="*/ 2147483647 w 86"/>
                <a:gd name="T11" fmla="*/ 0 h 31"/>
                <a:gd name="T12" fmla="*/ 0 w 86"/>
                <a:gd name="T13" fmla="*/ 2147483647 h 31"/>
                <a:gd name="T14" fmla="*/ 0 60000 65536"/>
                <a:gd name="T15" fmla="*/ 0 60000 65536"/>
                <a:gd name="T16" fmla="*/ 0 60000 65536"/>
                <a:gd name="T17" fmla="*/ 0 60000 65536"/>
                <a:gd name="T18" fmla="*/ 0 60000 65536"/>
                <a:gd name="T19" fmla="*/ 0 60000 65536"/>
                <a:gd name="T20" fmla="*/ 0 60000 65536"/>
                <a:gd name="T21" fmla="*/ 0 w 86"/>
                <a:gd name="T22" fmla="*/ 0 h 31"/>
                <a:gd name="T23" fmla="*/ 86 w 86"/>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31">
                  <a:moveTo>
                    <a:pt x="0" y="16"/>
                  </a:moveTo>
                  <a:lnTo>
                    <a:pt x="0" y="16"/>
                  </a:lnTo>
                  <a:lnTo>
                    <a:pt x="86" y="31"/>
                  </a:lnTo>
                  <a:lnTo>
                    <a:pt x="69" y="16"/>
                  </a:lnTo>
                  <a:lnTo>
                    <a:pt x="52" y="0"/>
                  </a:lnTo>
                  <a:lnTo>
                    <a:pt x="17" y="0"/>
                  </a:lnTo>
                  <a:lnTo>
                    <a:pt x="0" y="1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7" name="Freeform 117"/>
            <p:cNvSpPr>
              <a:spLocks/>
            </p:cNvSpPr>
            <p:nvPr>
              <p:custDataLst>
                <p:tags r:id="rId108"/>
              </p:custDataLst>
            </p:nvPr>
          </p:nvSpPr>
          <p:spPr bwMode="auto">
            <a:xfrm>
              <a:off x="3606" y="2605"/>
              <a:ext cx="14" cy="0"/>
            </a:xfrm>
            <a:custGeom>
              <a:avLst/>
              <a:gdLst>
                <a:gd name="T0" fmla="*/ 0 w 34"/>
                <a:gd name="T1" fmla="*/ 0 w 34"/>
                <a:gd name="T2" fmla="*/ 2147483647 w 34"/>
                <a:gd name="T3" fmla="*/ 2147483647 w 34"/>
                <a:gd name="T4" fmla="*/ 0 w 34"/>
                <a:gd name="T5" fmla="*/ 0 60000 65536"/>
                <a:gd name="T6" fmla="*/ 0 60000 65536"/>
                <a:gd name="T7" fmla="*/ 0 60000 65536"/>
                <a:gd name="T8" fmla="*/ 0 60000 65536"/>
                <a:gd name="T9" fmla="*/ 0 60000 65536"/>
                <a:gd name="T10" fmla="*/ 0 w 34"/>
                <a:gd name="T11" fmla="*/ 34 w 34"/>
              </a:gdLst>
              <a:ahLst/>
              <a:cxnLst>
                <a:cxn ang="T5">
                  <a:pos x="T0" y="0"/>
                </a:cxn>
                <a:cxn ang="T6">
                  <a:pos x="T1" y="0"/>
                </a:cxn>
                <a:cxn ang="T7">
                  <a:pos x="T2" y="0"/>
                </a:cxn>
                <a:cxn ang="T8">
                  <a:pos x="T3" y="0"/>
                </a:cxn>
                <a:cxn ang="T9">
                  <a:pos x="T4" y="0"/>
                </a:cxn>
              </a:cxnLst>
              <a:rect l="T10" t="0" r="T11" b="0"/>
              <a:pathLst>
                <a:path w="34">
                  <a:moveTo>
                    <a:pt x="0" y="0"/>
                  </a:moveTo>
                  <a:lnTo>
                    <a:pt x="0" y="0"/>
                  </a:lnTo>
                  <a:lnTo>
                    <a:pt x="34" y="0"/>
                  </a:lnTo>
                  <a:lnTo>
                    <a:pt x="17"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18" name="Freeform 118"/>
            <p:cNvSpPr>
              <a:spLocks/>
            </p:cNvSpPr>
            <p:nvPr>
              <p:custDataLst>
                <p:tags r:id="rId109"/>
              </p:custDataLst>
            </p:nvPr>
          </p:nvSpPr>
          <p:spPr bwMode="auto">
            <a:xfrm>
              <a:off x="3697" y="2597"/>
              <a:ext cx="8" cy="8"/>
            </a:xfrm>
            <a:custGeom>
              <a:avLst/>
              <a:gdLst>
                <a:gd name="T0" fmla="*/ 0 w 18"/>
                <a:gd name="T1" fmla="*/ 0 h 15"/>
                <a:gd name="T2" fmla="*/ 0 w 18"/>
                <a:gd name="T3" fmla="*/ 0 h 15"/>
                <a:gd name="T4" fmla="*/ 2147483647 w 18"/>
                <a:gd name="T5" fmla="*/ 2147483647 h 15"/>
                <a:gd name="T6" fmla="*/ 2147483647 w 18"/>
                <a:gd name="T7" fmla="*/ 0 h 15"/>
                <a:gd name="T8" fmla="*/ 0 w 18"/>
                <a:gd name="T9" fmla="*/ 0 h 15"/>
                <a:gd name="T10" fmla="*/ 0 60000 65536"/>
                <a:gd name="T11" fmla="*/ 0 60000 65536"/>
                <a:gd name="T12" fmla="*/ 0 60000 65536"/>
                <a:gd name="T13" fmla="*/ 0 60000 65536"/>
                <a:gd name="T14" fmla="*/ 0 60000 65536"/>
                <a:gd name="T15" fmla="*/ 0 w 18"/>
                <a:gd name="T16" fmla="*/ 0 h 15"/>
                <a:gd name="T17" fmla="*/ 18 w 18"/>
                <a:gd name="T18" fmla="*/ 15 h 15"/>
              </a:gdLst>
              <a:ahLst/>
              <a:cxnLst>
                <a:cxn ang="T10">
                  <a:pos x="T0" y="T1"/>
                </a:cxn>
                <a:cxn ang="T11">
                  <a:pos x="T2" y="T3"/>
                </a:cxn>
                <a:cxn ang="T12">
                  <a:pos x="T4" y="T5"/>
                </a:cxn>
                <a:cxn ang="T13">
                  <a:pos x="T6" y="T7"/>
                </a:cxn>
                <a:cxn ang="T14">
                  <a:pos x="T8" y="T9"/>
                </a:cxn>
              </a:cxnLst>
              <a:rect l="T15" t="T16" r="T17" b="T18"/>
              <a:pathLst>
                <a:path w="18" h="15">
                  <a:moveTo>
                    <a:pt x="0" y="0"/>
                  </a:moveTo>
                  <a:lnTo>
                    <a:pt x="0" y="0"/>
                  </a:lnTo>
                  <a:lnTo>
                    <a:pt x="18" y="15"/>
                  </a:lnTo>
                  <a:lnTo>
                    <a:pt x="18"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19" name="Freeform 119"/>
            <p:cNvSpPr>
              <a:spLocks/>
            </p:cNvSpPr>
            <p:nvPr>
              <p:custDataLst>
                <p:tags r:id="rId110"/>
              </p:custDataLst>
            </p:nvPr>
          </p:nvSpPr>
          <p:spPr bwMode="auto">
            <a:xfrm>
              <a:off x="3839" y="2636"/>
              <a:ext cx="49" cy="32"/>
            </a:xfrm>
            <a:custGeom>
              <a:avLst/>
              <a:gdLst>
                <a:gd name="T0" fmla="*/ 0 w 123"/>
                <a:gd name="T1" fmla="*/ 2147483647 h 65"/>
                <a:gd name="T2" fmla="*/ 0 w 123"/>
                <a:gd name="T3" fmla="*/ 2147483647 h 65"/>
                <a:gd name="T4" fmla="*/ 2147483647 w 123"/>
                <a:gd name="T5" fmla="*/ 2147483647 h 65"/>
                <a:gd name="T6" fmla="*/ 2147483647 w 123"/>
                <a:gd name="T7" fmla="*/ 2147483647 h 65"/>
                <a:gd name="T8" fmla="*/ 2147483647 w 123"/>
                <a:gd name="T9" fmla="*/ 2147483647 h 65"/>
                <a:gd name="T10" fmla="*/ 2147483647 w 123"/>
                <a:gd name="T11" fmla="*/ 2147483647 h 65"/>
                <a:gd name="T12" fmla="*/ 2147483647 w 123"/>
                <a:gd name="T13" fmla="*/ 0 h 65"/>
                <a:gd name="T14" fmla="*/ 2147483647 w 123"/>
                <a:gd name="T15" fmla="*/ 0 h 65"/>
                <a:gd name="T16" fmla="*/ 2147483647 w 123"/>
                <a:gd name="T17" fmla="*/ 2147483647 h 65"/>
                <a:gd name="T18" fmla="*/ 2147483647 w 123"/>
                <a:gd name="T19" fmla="*/ 2147483647 h 65"/>
                <a:gd name="T20" fmla="*/ 2147483647 w 123"/>
                <a:gd name="T21" fmla="*/ 2147483647 h 65"/>
                <a:gd name="T22" fmla="*/ 0 w 123"/>
                <a:gd name="T23" fmla="*/ 2147483647 h 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3"/>
                <a:gd name="T37" fmla="*/ 0 h 65"/>
                <a:gd name="T38" fmla="*/ 123 w 123"/>
                <a:gd name="T39" fmla="*/ 65 h 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3" h="65">
                  <a:moveTo>
                    <a:pt x="0" y="33"/>
                  </a:moveTo>
                  <a:lnTo>
                    <a:pt x="0" y="33"/>
                  </a:lnTo>
                  <a:lnTo>
                    <a:pt x="35" y="65"/>
                  </a:lnTo>
                  <a:lnTo>
                    <a:pt x="71" y="65"/>
                  </a:lnTo>
                  <a:lnTo>
                    <a:pt x="106" y="48"/>
                  </a:lnTo>
                  <a:lnTo>
                    <a:pt x="123" y="17"/>
                  </a:lnTo>
                  <a:lnTo>
                    <a:pt x="123" y="0"/>
                  </a:lnTo>
                  <a:lnTo>
                    <a:pt x="106" y="0"/>
                  </a:lnTo>
                  <a:lnTo>
                    <a:pt x="106" y="33"/>
                  </a:lnTo>
                  <a:lnTo>
                    <a:pt x="88" y="33"/>
                  </a:lnTo>
                  <a:lnTo>
                    <a:pt x="71" y="33"/>
                  </a:lnTo>
                  <a:lnTo>
                    <a:pt x="0" y="33"/>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20" name="Freeform 120"/>
            <p:cNvSpPr>
              <a:spLocks/>
            </p:cNvSpPr>
            <p:nvPr>
              <p:custDataLst>
                <p:tags r:id="rId111"/>
              </p:custDataLst>
            </p:nvPr>
          </p:nvSpPr>
          <p:spPr bwMode="auto">
            <a:xfrm>
              <a:off x="3874" y="2629"/>
              <a:ext cx="22" cy="15"/>
            </a:xfrm>
            <a:custGeom>
              <a:avLst/>
              <a:gdLst>
                <a:gd name="T0" fmla="*/ 0 w 52"/>
                <a:gd name="T1" fmla="*/ 0 h 32"/>
                <a:gd name="T2" fmla="*/ 0 w 52"/>
                <a:gd name="T3" fmla="*/ 0 h 32"/>
                <a:gd name="T4" fmla="*/ 2147483647 w 52"/>
                <a:gd name="T5" fmla="*/ 2147483647 h 32"/>
                <a:gd name="T6" fmla="*/ 2147483647 w 52"/>
                <a:gd name="T7" fmla="*/ 2147483647 h 32"/>
                <a:gd name="T8" fmla="*/ 2147483647 w 52"/>
                <a:gd name="T9" fmla="*/ 2147483647 h 32"/>
                <a:gd name="T10" fmla="*/ 0 w 52"/>
                <a:gd name="T11" fmla="*/ 0 h 32"/>
                <a:gd name="T12" fmla="*/ 0 60000 65536"/>
                <a:gd name="T13" fmla="*/ 0 60000 65536"/>
                <a:gd name="T14" fmla="*/ 0 60000 65536"/>
                <a:gd name="T15" fmla="*/ 0 60000 65536"/>
                <a:gd name="T16" fmla="*/ 0 60000 65536"/>
                <a:gd name="T17" fmla="*/ 0 60000 65536"/>
                <a:gd name="T18" fmla="*/ 0 w 52"/>
                <a:gd name="T19" fmla="*/ 0 h 32"/>
                <a:gd name="T20" fmla="*/ 52 w 5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52" h="32">
                  <a:moveTo>
                    <a:pt x="0" y="0"/>
                  </a:moveTo>
                  <a:lnTo>
                    <a:pt x="0" y="0"/>
                  </a:lnTo>
                  <a:lnTo>
                    <a:pt x="35" y="15"/>
                  </a:lnTo>
                  <a:lnTo>
                    <a:pt x="52" y="32"/>
                  </a:lnTo>
                  <a:lnTo>
                    <a:pt x="52" y="15"/>
                  </a:lnTo>
                  <a:lnTo>
                    <a:pt x="0" y="0"/>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21" name="Freeform 121"/>
            <p:cNvSpPr>
              <a:spLocks/>
            </p:cNvSpPr>
            <p:nvPr>
              <p:custDataLst>
                <p:tags r:id="rId112"/>
              </p:custDataLst>
            </p:nvPr>
          </p:nvSpPr>
          <p:spPr bwMode="auto">
            <a:xfrm>
              <a:off x="3917" y="2652"/>
              <a:ext cx="14" cy="24"/>
            </a:xfrm>
            <a:custGeom>
              <a:avLst/>
              <a:gdLst>
                <a:gd name="T0" fmla="*/ 0 w 35"/>
                <a:gd name="T1" fmla="*/ 0 h 48"/>
                <a:gd name="T2" fmla="*/ 0 w 35"/>
                <a:gd name="T3" fmla="*/ 0 h 48"/>
                <a:gd name="T4" fmla="*/ 2147483647 w 35"/>
                <a:gd name="T5" fmla="*/ 2147483647 h 48"/>
                <a:gd name="T6" fmla="*/ 2147483647 w 35"/>
                <a:gd name="T7" fmla="*/ 2147483647 h 48"/>
                <a:gd name="T8" fmla="*/ 0 w 35"/>
                <a:gd name="T9" fmla="*/ 0 h 48"/>
                <a:gd name="T10" fmla="*/ 0 60000 65536"/>
                <a:gd name="T11" fmla="*/ 0 60000 65536"/>
                <a:gd name="T12" fmla="*/ 0 60000 65536"/>
                <a:gd name="T13" fmla="*/ 0 60000 65536"/>
                <a:gd name="T14" fmla="*/ 0 60000 65536"/>
                <a:gd name="T15" fmla="*/ 0 w 35"/>
                <a:gd name="T16" fmla="*/ 0 h 48"/>
                <a:gd name="T17" fmla="*/ 35 w 35"/>
                <a:gd name="T18" fmla="*/ 48 h 48"/>
              </a:gdLst>
              <a:ahLst/>
              <a:cxnLst>
                <a:cxn ang="T10">
                  <a:pos x="T0" y="T1"/>
                </a:cxn>
                <a:cxn ang="T11">
                  <a:pos x="T2" y="T3"/>
                </a:cxn>
                <a:cxn ang="T12">
                  <a:pos x="T4" y="T5"/>
                </a:cxn>
                <a:cxn ang="T13">
                  <a:pos x="T6" y="T7"/>
                </a:cxn>
                <a:cxn ang="T14">
                  <a:pos x="T8" y="T9"/>
                </a:cxn>
              </a:cxnLst>
              <a:rect l="T15" t="T16" r="T17" b="T18"/>
              <a:pathLst>
                <a:path w="35" h="48">
                  <a:moveTo>
                    <a:pt x="0" y="0"/>
                  </a:moveTo>
                  <a:lnTo>
                    <a:pt x="0" y="0"/>
                  </a:lnTo>
                  <a:lnTo>
                    <a:pt x="17" y="48"/>
                  </a:lnTo>
                  <a:lnTo>
                    <a:pt x="35" y="32"/>
                  </a:lnTo>
                  <a:lnTo>
                    <a:pt x="0" y="0"/>
                  </a:lnTo>
                </a:path>
              </a:pathLst>
            </a:custGeom>
            <a:solidFill>
              <a:srgbClr val="E2E2E2"/>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2" name="Freeform 122"/>
            <p:cNvSpPr>
              <a:spLocks/>
            </p:cNvSpPr>
            <p:nvPr>
              <p:custDataLst>
                <p:tags r:id="rId113"/>
              </p:custDataLst>
            </p:nvPr>
          </p:nvSpPr>
          <p:spPr bwMode="auto">
            <a:xfrm>
              <a:off x="3966" y="2699"/>
              <a:ext cx="15" cy="8"/>
            </a:xfrm>
            <a:custGeom>
              <a:avLst/>
              <a:gdLst>
                <a:gd name="T0" fmla="*/ 0 w 34"/>
                <a:gd name="T1" fmla="*/ 0 h 15"/>
                <a:gd name="T2" fmla="*/ 0 w 34"/>
                <a:gd name="T3" fmla="*/ 0 h 15"/>
                <a:gd name="T4" fmla="*/ 0 w 34"/>
                <a:gd name="T5" fmla="*/ 2147483647 h 15"/>
                <a:gd name="T6" fmla="*/ 2147483647 w 34"/>
                <a:gd name="T7" fmla="*/ 2147483647 h 15"/>
                <a:gd name="T8" fmla="*/ 0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0" y="0"/>
                  </a:moveTo>
                  <a:lnTo>
                    <a:pt x="0" y="0"/>
                  </a:lnTo>
                  <a:lnTo>
                    <a:pt x="0" y="15"/>
                  </a:lnTo>
                  <a:lnTo>
                    <a:pt x="34" y="15"/>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3" name="Freeform 123"/>
            <p:cNvSpPr>
              <a:spLocks/>
            </p:cNvSpPr>
            <p:nvPr>
              <p:custDataLst>
                <p:tags r:id="rId114"/>
              </p:custDataLst>
            </p:nvPr>
          </p:nvSpPr>
          <p:spPr bwMode="auto">
            <a:xfrm>
              <a:off x="4051" y="2770"/>
              <a:ext cx="7" cy="15"/>
            </a:xfrm>
            <a:custGeom>
              <a:avLst/>
              <a:gdLst>
                <a:gd name="T0" fmla="*/ 0 w 18"/>
                <a:gd name="T1" fmla="*/ 0 h 32"/>
                <a:gd name="T2" fmla="*/ 0 w 18"/>
                <a:gd name="T3" fmla="*/ 0 h 32"/>
                <a:gd name="T4" fmla="*/ 0 w 18"/>
                <a:gd name="T5" fmla="*/ 2147483647 h 32"/>
                <a:gd name="T6" fmla="*/ 2147483647 w 18"/>
                <a:gd name="T7" fmla="*/ 2147483647 h 32"/>
                <a:gd name="T8" fmla="*/ 0 w 18"/>
                <a:gd name="T9" fmla="*/ 0 h 32"/>
                <a:gd name="T10" fmla="*/ 0 60000 65536"/>
                <a:gd name="T11" fmla="*/ 0 60000 65536"/>
                <a:gd name="T12" fmla="*/ 0 60000 65536"/>
                <a:gd name="T13" fmla="*/ 0 60000 65536"/>
                <a:gd name="T14" fmla="*/ 0 60000 65536"/>
                <a:gd name="T15" fmla="*/ 0 w 18"/>
                <a:gd name="T16" fmla="*/ 0 h 32"/>
                <a:gd name="T17" fmla="*/ 18 w 18"/>
                <a:gd name="T18" fmla="*/ 32 h 32"/>
              </a:gdLst>
              <a:ahLst/>
              <a:cxnLst>
                <a:cxn ang="T10">
                  <a:pos x="T0" y="T1"/>
                </a:cxn>
                <a:cxn ang="T11">
                  <a:pos x="T2" y="T3"/>
                </a:cxn>
                <a:cxn ang="T12">
                  <a:pos x="T4" y="T5"/>
                </a:cxn>
                <a:cxn ang="T13">
                  <a:pos x="T6" y="T7"/>
                </a:cxn>
                <a:cxn ang="T14">
                  <a:pos x="T8" y="T9"/>
                </a:cxn>
              </a:cxnLst>
              <a:rect l="T15" t="T16" r="T17" b="T18"/>
              <a:pathLst>
                <a:path w="18" h="32">
                  <a:moveTo>
                    <a:pt x="0" y="0"/>
                  </a:moveTo>
                  <a:lnTo>
                    <a:pt x="0" y="0"/>
                  </a:lnTo>
                  <a:lnTo>
                    <a:pt x="0" y="32"/>
                  </a:lnTo>
                  <a:lnTo>
                    <a:pt x="18" y="15"/>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4" name="Freeform 124"/>
            <p:cNvSpPr>
              <a:spLocks/>
            </p:cNvSpPr>
            <p:nvPr>
              <p:custDataLst>
                <p:tags r:id="rId115"/>
              </p:custDataLst>
            </p:nvPr>
          </p:nvSpPr>
          <p:spPr bwMode="auto">
            <a:xfrm>
              <a:off x="4024" y="2840"/>
              <a:ext cx="27" cy="31"/>
            </a:xfrm>
            <a:custGeom>
              <a:avLst/>
              <a:gdLst>
                <a:gd name="T0" fmla="*/ 0 w 67"/>
                <a:gd name="T1" fmla="*/ 0 h 63"/>
                <a:gd name="T2" fmla="*/ 0 w 67"/>
                <a:gd name="T3" fmla="*/ 0 h 63"/>
                <a:gd name="T4" fmla="*/ 2147483647 w 67"/>
                <a:gd name="T5" fmla="*/ 2147483647 h 63"/>
                <a:gd name="T6" fmla="*/ 2147483647 w 67"/>
                <a:gd name="T7" fmla="*/ 2147483647 h 63"/>
                <a:gd name="T8" fmla="*/ 2147483647 w 67"/>
                <a:gd name="T9" fmla="*/ 2147483647 h 63"/>
                <a:gd name="T10" fmla="*/ 2147483647 w 67"/>
                <a:gd name="T11" fmla="*/ 2147483647 h 63"/>
                <a:gd name="T12" fmla="*/ 0 w 67"/>
                <a:gd name="T13" fmla="*/ 0 h 63"/>
                <a:gd name="T14" fmla="*/ 0 60000 65536"/>
                <a:gd name="T15" fmla="*/ 0 60000 65536"/>
                <a:gd name="T16" fmla="*/ 0 60000 65536"/>
                <a:gd name="T17" fmla="*/ 0 60000 65536"/>
                <a:gd name="T18" fmla="*/ 0 60000 65536"/>
                <a:gd name="T19" fmla="*/ 0 60000 65536"/>
                <a:gd name="T20" fmla="*/ 0 60000 65536"/>
                <a:gd name="T21" fmla="*/ 0 w 67"/>
                <a:gd name="T22" fmla="*/ 0 h 63"/>
                <a:gd name="T23" fmla="*/ 67 w 6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63">
                  <a:moveTo>
                    <a:pt x="0" y="0"/>
                  </a:moveTo>
                  <a:lnTo>
                    <a:pt x="0" y="0"/>
                  </a:lnTo>
                  <a:lnTo>
                    <a:pt x="17" y="32"/>
                  </a:lnTo>
                  <a:lnTo>
                    <a:pt x="50" y="63"/>
                  </a:lnTo>
                  <a:lnTo>
                    <a:pt x="67" y="63"/>
                  </a:lnTo>
                  <a:lnTo>
                    <a:pt x="17" y="15"/>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5" name="Freeform 125"/>
            <p:cNvSpPr>
              <a:spLocks/>
            </p:cNvSpPr>
            <p:nvPr>
              <p:custDataLst>
                <p:tags r:id="rId116"/>
              </p:custDataLst>
            </p:nvPr>
          </p:nvSpPr>
          <p:spPr bwMode="auto">
            <a:xfrm>
              <a:off x="4164" y="2801"/>
              <a:ext cx="15" cy="16"/>
            </a:xfrm>
            <a:custGeom>
              <a:avLst/>
              <a:gdLst>
                <a:gd name="T0" fmla="*/ 0 w 34"/>
                <a:gd name="T1" fmla="*/ 2147483647 h 33"/>
                <a:gd name="T2" fmla="*/ 0 w 34"/>
                <a:gd name="T3" fmla="*/ 2147483647 h 33"/>
                <a:gd name="T4" fmla="*/ 2147483647 w 34"/>
                <a:gd name="T5" fmla="*/ 2147483647 h 33"/>
                <a:gd name="T6" fmla="*/ 2147483647 w 34"/>
                <a:gd name="T7" fmla="*/ 2147483647 h 33"/>
                <a:gd name="T8" fmla="*/ 2147483647 w 34"/>
                <a:gd name="T9" fmla="*/ 0 h 33"/>
                <a:gd name="T10" fmla="*/ 0 w 34"/>
                <a:gd name="T11" fmla="*/ 2147483647 h 33"/>
                <a:gd name="T12" fmla="*/ 0 60000 65536"/>
                <a:gd name="T13" fmla="*/ 0 60000 65536"/>
                <a:gd name="T14" fmla="*/ 0 60000 65536"/>
                <a:gd name="T15" fmla="*/ 0 60000 65536"/>
                <a:gd name="T16" fmla="*/ 0 60000 65536"/>
                <a:gd name="T17" fmla="*/ 0 60000 65536"/>
                <a:gd name="T18" fmla="*/ 0 w 34"/>
                <a:gd name="T19" fmla="*/ 0 h 33"/>
                <a:gd name="T20" fmla="*/ 34 w 34"/>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4" h="33">
                  <a:moveTo>
                    <a:pt x="0" y="33"/>
                  </a:moveTo>
                  <a:lnTo>
                    <a:pt x="0" y="33"/>
                  </a:lnTo>
                  <a:lnTo>
                    <a:pt x="34" y="33"/>
                  </a:lnTo>
                  <a:lnTo>
                    <a:pt x="34" y="17"/>
                  </a:lnTo>
                  <a:lnTo>
                    <a:pt x="17" y="0"/>
                  </a:lnTo>
                  <a:lnTo>
                    <a:pt x="0" y="33"/>
                  </a:lnTo>
                </a:path>
              </a:pathLst>
            </a:custGeom>
            <a:solidFill>
              <a:srgbClr val="E2E2E2"/>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6" name="Freeform 126"/>
            <p:cNvSpPr>
              <a:spLocks/>
            </p:cNvSpPr>
            <p:nvPr>
              <p:custDataLst>
                <p:tags r:id="rId117"/>
              </p:custDataLst>
            </p:nvPr>
          </p:nvSpPr>
          <p:spPr bwMode="auto">
            <a:xfrm>
              <a:off x="4179" y="2793"/>
              <a:ext cx="14" cy="8"/>
            </a:xfrm>
            <a:custGeom>
              <a:avLst/>
              <a:gdLst>
                <a:gd name="T0" fmla="*/ 0 w 35"/>
                <a:gd name="T1" fmla="*/ 0 h 15"/>
                <a:gd name="T2" fmla="*/ 0 w 35"/>
                <a:gd name="T3" fmla="*/ 0 h 15"/>
                <a:gd name="T4" fmla="*/ 2147483647 w 35"/>
                <a:gd name="T5" fmla="*/ 2147483647 h 15"/>
                <a:gd name="T6" fmla="*/ 2147483647 w 35"/>
                <a:gd name="T7" fmla="*/ 0 h 15"/>
                <a:gd name="T8" fmla="*/ 0 w 35"/>
                <a:gd name="T9" fmla="*/ 0 h 15"/>
                <a:gd name="T10" fmla="*/ 0 60000 65536"/>
                <a:gd name="T11" fmla="*/ 0 60000 65536"/>
                <a:gd name="T12" fmla="*/ 0 60000 65536"/>
                <a:gd name="T13" fmla="*/ 0 60000 65536"/>
                <a:gd name="T14" fmla="*/ 0 60000 65536"/>
                <a:gd name="T15" fmla="*/ 0 w 35"/>
                <a:gd name="T16" fmla="*/ 0 h 15"/>
                <a:gd name="T17" fmla="*/ 35 w 35"/>
                <a:gd name="T18" fmla="*/ 15 h 15"/>
              </a:gdLst>
              <a:ahLst/>
              <a:cxnLst>
                <a:cxn ang="T10">
                  <a:pos x="T0" y="T1"/>
                </a:cxn>
                <a:cxn ang="T11">
                  <a:pos x="T2" y="T3"/>
                </a:cxn>
                <a:cxn ang="T12">
                  <a:pos x="T4" y="T5"/>
                </a:cxn>
                <a:cxn ang="T13">
                  <a:pos x="T6" y="T7"/>
                </a:cxn>
                <a:cxn ang="T14">
                  <a:pos x="T8" y="T9"/>
                </a:cxn>
              </a:cxnLst>
              <a:rect l="T15" t="T16" r="T17" b="T18"/>
              <a:pathLst>
                <a:path w="35" h="15">
                  <a:moveTo>
                    <a:pt x="0" y="0"/>
                  </a:moveTo>
                  <a:lnTo>
                    <a:pt x="0" y="0"/>
                  </a:lnTo>
                  <a:lnTo>
                    <a:pt x="17" y="15"/>
                  </a:lnTo>
                  <a:lnTo>
                    <a:pt x="35" y="0"/>
                  </a:lnTo>
                  <a:lnTo>
                    <a:pt x="0" y="0"/>
                  </a:lnTo>
                </a:path>
              </a:pathLst>
            </a:custGeom>
            <a:solidFill>
              <a:srgbClr val="E2E2E2"/>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27" name="Line 127"/>
            <p:cNvSpPr>
              <a:spLocks noChangeShapeType="1"/>
            </p:cNvSpPr>
            <p:nvPr>
              <p:custDataLst>
                <p:tags r:id="rId118"/>
              </p:custDataLst>
            </p:nvPr>
          </p:nvSpPr>
          <p:spPr bwMode="auto">
            <a:xfrm flipV="1">
              <a:off x="3652" y="2680"/>
              <a:ext cx="7" cy="23"/>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28" name="Line 128"/>
            <p:cNvSpPr>
              <a:spLocks noChangeShapeType="1"/>
            </p:cNvSpPr>
            <p:nvPr>
              <p:custDataLst>
                <p:tags r:id="rId119"/>
              </p:custDataLst>
            </p:nvPr>
          </p:nvSpPr>
          <p:spPr bwMode="auto">
            <a:xfrm>
              <a:off x="3934" y="2680"/>
              <a:ext cx="15" cy="7"/>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29" name="Line 129"/>
            <p:cNvSpPr>
              <a:spLocks noChangeShapeType="1"/>
            </p:cNvSpPr>
            <p:nvPr>
              <p:custDataLst>
                <p:tags r:id="rId120"/>
              </p:custDataLst>
            </p:nvPr>
          </p:nvSpPr>
          <p:spPr bwMode="auto">
            <a:xfrm>
              <a:off x="3949" y="2695"/>
              <a:ext cx="6" cy="8"/>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30" name="Line 130"/>
            <p:cNvSpPr>
              <a:spLocks noChangeShapeType="1"/>
            </p:cNvSpPr>
            <p:nvPr>
              <p:custDataLst>
                <p:tags r:id="rId121"/>
              </p:custDataLst>
            </p:nvPr>
          </p:nvSpPr>
          <p:spPr bwMode="auto">
            <a:xfrm>
              <a:off x="3985" y="2703"/>
              <a:ext cx="6" cy="16"/>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31" name="Line 131"/>
            <p:cNvSpPr>
              <a:spLocks noChangeShapeType="1"/>
            </p:cNvSpPr>
            <p:nvPr>
              <p:custDataLst>
                <p:tags r:id="rId122"/>
              </p:custDataLst>
            </p:nvPr>
          </p:nvSpPr>
          <p:spPr bwMode="auto">
            <a:xfrm>
              <a:off x="3991" y="2727"/>
              <a:ext cx="14" cy="7"/>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32" name="Freeform 132"/>
            <p:cNvSpPr>
              <a:spLocks/>
            </p:cNvSpPr>
            <p:nvPr>
              <p:custDataLst>
                <p:tags r:id="rId123"/>
              </p:custDataLst>
            </p:nvPr>
          </p:nvSpPr>
          <p:spPr bwMode="auto">
            <a:xfrm>
              <a:off x="3407" y="2503"/>
              <a:ext cx="114" cy="71"/>
            </a:xfrm>
            <a:custGeom>
              <a:avLst/>
              <a:gdLst>
                <a:gd name="T0" fmla="*/ 2147483647 w 278"/>
                <a:gd name="T1" fmla="*/ 2147483647 h 144"/>
                <a:gd name="T2" fmla="*/ 2147483647 w 278"/>
                <a:gd name="T3" fmla="*/ 2147483647 h 144"/>
                <a:gd name="T4" fmla="*/ 2147483647 w 278"/>
                <a:gd name="T5" fmla="*/ 2147483647 h 144"/>
                <a:gd name="T6" fmla="*/ 2147483647 w 278"/>
                <a:gd name="T7" fmla="*/ 2147483647 h 144"/>
                <a:gd name="T8" fmla="*/ 2147483647 w 278"/>
                <a:gd name="T9" fmla="*/ 2147483647 h 144"/>
                <a:gd name="T10" fmla="*/ 2147483647 w 278"/>
                <a:gd name="T11" fmla="*/ 2147483647 h 144"/>
                <a:gd name="T12" fmla="*/ 2147483647 w 278"/>
                <a:gd name="T13" fmla="*/ 2147483647 h 144"/>
                <a:gd name="T14" fmla="*/ 2147483647 w 278"/>
                <a:gd name="T15" fmla="*/ 2147483647 h 144"/>
                <a:gd name="T16" fmla="*/ 2147483647 w 278"/>
                <a:gd name="T17" fmla="*/ 2147483647 h 144"/>
                <a:gd name="T18" fmla="*/ 0 w 278"/>
                <a:gd name="T19" fmla="*/ 2147483647 h 144"/>
                <a:gd name="T20" fmla="*/ 2147483647 w 278"/>
                <a:gd name="T21" fmla="*/ 2147483647 h 144"/>
                <a:gd name="T22" fmla="*/ 2147483647 w 278"/>
                <a:gd name="T23" fmla="*/ 2147483647 h 144"/>
                <a:gd name="T24" fmla="*/ 2147483647 w 278"/>
                <a:gd name="T25" fmla="*/ 2147483647 h 144"/>
                <a:gd name="T26" fmla="*/ 2147483647 w 278"/>
                <a:gd name="T27" fmla="*/ 2147483647 h 144"/>
                <a:gd name="T28" fmla="*/ 2147483647 w 278"/>
                <a:gd name="T29" fmla="*/ 2147483647 h 144"/>
                <a:gd name="T30" fmla="*/ 2147483647 w 278"/>
                <a:gd name="T31" fmla="*/ 2147483647 h 144"/>
                <a:gd name="T32" fmla="*/ 2147483647 w 278"/>
                <a:gd name="T33" fmla="*/ 2147483647 h 144"/>
                <a:gd name="T34" fmla="*/ 2147483647 w 278"/>
                <a:gd name="T35" fmla="*/ 2147483647 h 144"/>
                <a:gd name="T36" fmla="*/ 2147483647 w 278"/>
                <a:gd name="T37" fmla="*/ 2147483647 h 144"/>
                <a:gd name="T38" fmla="*/ 2147483647 w 278"/>
                <a:gd name="T39" fmla="*/ 2147483647 h 144"/>
                <a:gd name="T40" fmla="*/ 2147483647 w 278"/>
                <a:gd name="T41" fmla="*/ 2147483647 h 144"/>
                <a:gd name="T42" fmla="*/ 2147483647 w 278"/>
                <a:gd name="T43" fmla="*/ 2147483647 h 144"/>
                <a:gd name="T44" fmla="*/ 2147483647 w 278"/>
                <a:gd name="T45" fmla="*/ 0 h 144"/>
                <a:gd name="T46" fmla="*/ 2147483647 w 278"/>
                <a:gd name="T47" fmla="*/ 2147483647 h 144"/>
                <a:gd name="T48" fmla="*/ 2147483647 w 278"/>
                <a:gd name="T49" fmla="*/ 2147483647 h 1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8"/>
                <a:gd name="T76" fmla="*/ 0 h 144"/>
                <a:gd name="T77" fmla="*/ 278 w 278"/>
                <a:gd name="T78" fmla="*/ 144 h 1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8" h="144">
                  <a:moveTo>
                    <a:pt x="158" y="48"/>
                  </a:moveTo>
                  <a:lnTo>
                    <a:pt x="158" y="48"/>
                  </a:lnTo>
                  <a:lnTo>
                    <a:pt x="175" y="48"/>
                  </a:lnTo>
                  <a:lnTo>
                    <a:pt x="158" y="63"/>
                  </a:lnTo>
                  <a:lnTo>
                    <a:pt x="140" y="63"/>
                  </a:lnTo>
                  <a:lnTo>
                    <a:pt x="123" y="63"/>
                  </a:lnTo>
                  <a:lnTo>
                    <a:pt x="88" y="96"/>
                  </a:lnTo>
                  <a:lnTo>
                    <a:pt x="52" y="96"/>
                  </a:lnTo>
                  <a:lnTo>
                    <a:pt x="52" y="126"/>
                  </a:lnTo>
                  <a:lnTo>
                    <a:pt x="0" y="126"/>
                  </a:lnTo>
                  <a:lnTo>
                    <a:pt x="35" y="144"/>
                  </a:lnTo>
                  <a:lnTo>
                    <a:pt x="69" y="144"/>
                  </a:lnTo>
                  <a:lnTo>
                    <a:pt x="88" y="126"/>
                  </a:lnTo>
                  <a:lnTo>
                    <a:pt x="123" y="144"/>
                  </a:lnTo>
                  <a:lnTo>
                    <a:pt x="140" y="126"/>
                  </a:lnTo>
                  <a:lnTo>
                    <a:pt x="192" y="63"/>
                  </a:lnTo>
                  <a:lnTo>
                    <a:pt x="244" y="63"/>
                  </a:lnTo>
                  <a:lnTo>
                    <a:pt x="261" y="63"/>
                  </a:lnTo>
                  <a:lnTo>
                    <a:pt x="244" y="48"/>
                  </a:lnTo>
                  <a:lnTo>
                    <a:pt x="278" y="48"/>
                  </a:lnTo>
                  <a:lnTo>
                    <a:pt x="227" y="30"/>
                  </a:lnTo>
                  <a:lnTo>
                    <a:pt x="227" y="15"/>
                  </a:lnTo>
                  <a:lnTo>
                    <a:pt x="209" y="0"/>
                  </a:lnTo>
                  <a:lnTo>
                    <a:pt x="175" y="30"/>
                  </a:lnTo>
                  <a:lnTo>
                    <a:pt x="158"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33" name="Freeform 133"/>
            <p:cNvSpPr>
              <a:spLocks/>
            </p:cNvSpPr>
            <p:nvPr>
              <p:custDataLst>
                <p:tags r:id="rId124"/>
              </p:custDataLst>
            </p:nvPr>
          </p:nvSpPr>
          <p:spPr bwMode="auto">
            <a:xfrm>
              <a:off x="3457" y="2527"/>
              <a:ext cx="21" cy="8"/>
            </a:xfrm>
            <a:custGeom>
              <a:avLst/>
              <a:gdLst>
                <a:gd name="T0" fmla="*/ 0 w 52"/>
                <a:gd name="T1" fmla="*/ 2147483647 h 15"/>
                <a:gd name="T2" fmla="*/ 0 w 52"/>
                <a:gd name="T3" fmla="*/ 2147483647 h 15"/>
                <a:gd name="T4" fmla="*/ 2147483647 w 52"/>
                <a:gd name="T5" fmla="*/ 2147483647 h 15"/>
                <a:gd name="T6" fmla="*/ 2147483647 w 52"/>
                <a:gd name="T7" fmla="*/ 2147483647 h 15"/>
                <a:gd name="T8" fmla="*/ 2147483647 w 52"/>
                <a:gd name="T9" fmla="*/ 0 h 15"/>
                <a:gd name="T10" fmla="*/ 2147483647 w 52"/>
                <a:gd name="T11" fmla="*/ 0 h 15"/>
                <a:gd name="T12" fmla="*/ 0 w 52"/>
                <a:gd name="T13" fmla="*/ 2147483647 h 15"/>
                <a:gd name="T14" fmla="*/ 0 60000 65536"/>
                <a:gd name="T15" fmla="*/ 0 60000 65536"/>
                <a:gd name="T16" fmla="*/ 0 60000 65536"/>
                <a:gd name="T17" fmla="*/ 0 60000 65536"/>
                <a:gd name="T18" fmla="*/ 0 60000 65536"/>
                <a:gd name="T19" fmla="*/ 0 60000 65536"/>
                <a:gd name="T20" fmla="*/ 0 60000 65536"/>
                <a:gd name="T21" fmla="*/ 0 w 52"/>
                <a:gd name="T22" fmla="*/ 0 h 15"/>
                <a:gd name="T23" fmla="*/ 52 w 52"/>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15">
                  <a:moveTo>
                    <a:pt x="0" y="15"/>
                  </a:moveTo>
                  <a:lnTo>
                    <a:pt x="0" y="15"/>
                  </a:lnTo>
                  <a:lnTo>
                    <a:pt x="17" y="15"/>
                  </a:lnTo>
                  <a:lnTo>
                    <a:pt x="35" y="15"/>
                  </a:lnTo>
                  <a:lnTo>
                    <a:pt x="52" y="0"/>
                  </a:lnTo>
                  <a:lnTo>
                    <a:pt x="35" y="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34" name="Freeform 134"/>
            <p:cNvSpPr>
              <a:spLocks/>
            </p:cNvSpPr>
            <p:nvPr>
              <p:custDataLst>
                <p:tags r:id="rId125"/>
              </p:custDataLst>
            </p:nvPr>
          </p:nvSpPr>
          <p:spPr bwMode="auto">
            <a:xfrm>
              <a:off x="3400" y="2535"/>
              <a:ext cx="114" cy="101"/>
            </a:xfrm>
            <a:custGeom>
              <a:avLst/>
              <a:gdLst>
                <a:gd name="T0" fmla="*/ 2147483647 w 278"/>
                <a:gd name="T1" fmla="*/ 2147483647 h 207"/>
                <a:gd name="T2" fmla="*/ 2147483647 w 278"/>
                <a:gd name="T3" fmla="*/ 2147483647 h 207"/>
                <a:gd name="T4" fmla="*/ 2147483647 w 278"/>
                <a:gd name="T5" fmla="*/ 2147483647 h 207"/>
                <a:gd name="T6" fmla="*/ 2147483647 w 278"/>
                <a:gd name="T7" fmla="*/ 2147483647 h 207"/>
                <a:gd name="T8" fmla="*/ 2147483647 w 278"/>
                <a:gd name="T9" fmla="*/ 2147483647 h 207"/>
                <a:gd name="T10" fmla="*/ 2147483647 w 278"/>
                <a:gd name="T11" fmla="*/ 2147483647 h 207"/>
                <a:gd name="T12" fmla="*/ 2147483647 w 278"/>
                <a:gd name="T13" fmla="*/ 2147483647 h 207"/>
                <a:gd name="T14" fmla="*/ 2147483647 w 278"/>
                <a:gd name="T15" fmla="*/ 0 h 207"/>
                <a:gd name="T16" fmla="*/ 2147483647 w 278"/>
                <a:gd name="T17" fmla="*/ 0 h 207"/>
                <a:gd name="T18" fmla="*/ 2147483647 w 278"/>
                <a:gd name="T19" fmla="*/ 2147483647 h 207"/>
                <a:gd name="T20" fmla="*/ 2147483647 w 278"/>
                <a:gd name="T21" fmla="*/ 2147483647 h 207"/>
                <a:gd name="T22" fmla="*/ 2147483647 w 278"/>
                <a:gd name="T23" fmla="*/ 2147483647 h 207"/>
                <a:gd name="T24" fmla="*/ 2147483647 w 278"/>
                <a:gd name="T25" fmla="*/ 2147483647 h 207"/>
                <a:gd name="T26" fmla="*/ 2147483647 w 278"/>
                <a:gd name="T27" fmla="*/ 2147483647 h 207"/>
                <a:gd name="T28" fmla="*/ 2147483647 w 278"/>
                <a:gd name="T29" fmla="*/ 2147483647 h 207"/>
                <a:gd name="T30" fmla="*/ 2147483647 w 278"/>
                <a:gd name="T31" fmla="*/ 2147483647 h 207"/>
                <a:gd name="T32" fmla="*/ 2147483647 w 278"/>
                <a:gd name="T33" fmla="*/ 2147483647 h 207"/>
                <a:gd name="T34" fmla="*/ 2147483647 w 278"/>
                <a:gd name="T35" fmla="*/ 2147483647 h 207"/>
                <a:gd name="T36" fmla="*/ 2147483647 w 278"/>
                <a:gd name="T37" fmla="*/ 2147483647 h 207"/>
                <a:gd name="T38" fmla="*/ 2147483647 w 278"/>
                <a:gd name="T39" fmla="*/ 2147483647 h 207"/>
                <a:gd name="T40" fmla="*/ 2147483647 w 278"/>
                <a:gd name="T41" fmla="*/ 2147483647 h 207"/>
                <a:gd name="T42" fmla="*/ 2147483647 w 278"/>
                <a:gd name="T43" fmla="*/ 2147483647 h 207"/>
                <a:gd name="T44" fmla="*/ 2147483647 w 278"/>
                <a:gd name="T45" fmla="*/ 2147483647 h 207"/>
                <a:gd name="T46" fmla="*/ 2147483647 w 278"/>
                <a:gd name="T47" fmla="*/ 2147483647 h 207"/>
                <a:gd name="T48" fmla="*/ 2147483647 w 278"/>
                <a:gd name="T49" fmla="*/ 2147483647 h 207"/>
                <a:gd name="T50" fmla="*/ 2147483647 w 278"/>
                <a:gd name="T51" fmla="*/ 2147483647 h 207"/>
                <a:gd name="T52" fmla="*/ 0 w 278"/>
                <a:gd name="T53" fmla="*/ 2147483647 h 207"/>
                <a:gd name="T54" fmla="*/ 2147483647 w 278"/>
                <a:gd name="T55" fmla="*/ 2147483647 h 20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78"/>
                <a:gd name="T85" fmla="*/ 0 h 207"/>
                <a:gd name="T86" fmla="*/ 278 w 278"/>
                <a:gd name="T87" fmla="*/ 207 h 20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78" h="207">
                  <a:moveTo>
                    <a:pt x="17" y="63"/>
                  </a:moveTo>
                  <a:lnTo>
                    <a:pt x="17" y="63"/>
                  </a:lnTo>
                  <a:lnTo>
                    <a:pt x="52" y="81"/>
                  </a:lnTo>
                  <a:lnTo>
                    <a:pt x="86" y="81"/>
                  </a:lnTo>
                  <a:lnTo>
                    <a:pt x="104" y="63"/>
                  </a:lnTo>
                  <a:lnTo>
                    <a:pt x="138" y="81"/>
                  </a:lnTo>
                  <a:lnTo>
                    <a:pt x="155" y="63"/>
                  </a:lnTo>
                  <a:lnTo>
                    <a:pt x="207" y="0"/>
                  </a:lnTo>
                  <a:lnTo>
                    <a:pt x="261" y="0"/>
                  </a:lnTo>
                  <a:lnTo>
                    <a:pt x="244" y="33"/>
                  </a:lnTo>
                  <a:lnTo>
                    <a:pt x="261" y="48"/>
                  </a:lnTo>
                  <a:lnTo>
                    <a:pt x="244" y="63"/>
                  </a:lnTo>
                  <a:lnTo>
                    <a:pt x="278" y="81"/>
                  </a:lnTo>
                  <a:lnTo>
                    <a:pt x="261" y="96"/>
                  </a:lnTo>
                  <a:lnTo>
                    <a:pt x="224" y="129"/>
                  </a:lnTo>
                  <a:lnTo>
                    <a:pt x="207" y="159"/>
                  </a:lnTo>
                  <a:lnTo>
                    <a:pt x="224" y="159"/>
                  </a:lnTo>
                  <a:lnTo>
                    <a:pt x="207" y="192"/>
                  </a:lnTo>
                  <a:lnTo>
                    <a:pt x="173" y="207"/>
                  </a:lnTo>
                  <a:lnTo>
                    <a:pt x="155" y="192"/>
                  </a:lnTo>
                  <a:lnTo>
                    <a:pt x="121" y="192"/>
                  </a:lnTo>
                  <a:lnTo>
                    <a:pt x="86" y="192"/>
                  </a:lnTo>
                  <a:lnTo>
                    <a:pt x="86" y="176"/>
                  </a:lnTo>
                  <a:lnTo>
                    <a:pt x="52" y="176"/>
                  </a:lnTo>
                  <a:lnTo>
                    <a:pt x="34" y="144"/>
                  </a:lnTo>
                  <a:lnTo>
                    <a:pt x="17" y="111"/>
                  </a:lnTo>
                  <a:lnTo>
                    <a:pt x="0" y="81"/>
                  </a:lnTo>
                  <a:lnTo>
                    <a:pt x="17" y="6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35" name="Freeform 135"/>
            <p:cNvSpPr>
              <a:spLocks/>
            </p:cNvSpPr>
            <p:nvPr>
              <p:custDataLst>
                <p:tags r:id="rId126"/>
              </p:custDataLst>
            </p:nvPr>
          </p:nvSpPr>
          <p:spPr bwMode="auto">
            <a:xfrm>
              <a:off x="3273" y="2566"/>
              <a:ext cx="8" cy="16"/>
            </a:xfrm>
            <a:custGeom>
              <a:avLst/>
              <a:gdLst>
                <a:gd name="T0" fmla="*/ 0 w 19"/>
                <a:gd name="T1" fmla="*/ 2147483647 h 33"/>
                <a:gd name="T2" fmla="*/ 0 w 19"/>
                <a:gd name="T3" fmla="*/ 2147483647 h 33"/>
                <a:gd name="T4" fmla="*/ 2147483647 w 19"/>
                <a:gd name="T5" fmla="*/ 2147483647 h 33"/>
                <a:gd name="T6" fmla="*/ 0 w 19"/>
                <a:gd name="T7" fmla="*/ 0 h 33"/>
                <a:gd name="T8" fmla="*/ 0 w 19"/>
                <a:gd name="T9" fmla="*/ 2147483647 h 33"/>
                <a:gd name="T10" fmla="*/ 0 60000 65536"/>
                <a:gd name="T11" fmla="*/ 0 60000 65536"/>
                <a:gd name="T12" fmla="*/ 0 60000 65536"/>
                <a:gd name="T13" fmla="*/ 0 60000 65536"/>
                <a:gd name="T14" fmla="*/ 0 60000 65536"/>
                <a:gd name="T15" fmla="*/ 0 w 19"/>
                <a:gd name="T16" fmla="*/ 0 h 33"/>
                <a:gd name="T17" fmla="*/ 19 w 19"/>
                <a:gd name="T18" fmla="*/ 33 h 33"/>
              </a:gdLst>
              <a:ahLst/>
              <a:cxnLst>
                <a:cxn ang="T10">
                  <a:pos x="T0" y="T1"/>
                </a:cxn>
                <a:cxn ang="T11">
                  <a:pos x="T2" y="T3"/>
                </a:cxn>
                <a:cxn ang="T12">
                  <a:pos x="T4" y="T5"/>
                </a:cxn>
                <a:cxn ang="T13">
                  <a:pos x="T6" y="T7"/>
                </a:cxn>
                <a:cxn ang="T14">
                  <a:pos x="T8" y="T9"/>
                </a:cxn>
              </a:cxnLst>
              <a:rect l="T15" t="T16" r="T17" b="T18"/>
              <a:pathLst>
                <a:path w="19" h="33">
                  <a:moveTo>
                    <a:pt x="0" y="18"/>
                  </a:moveTo>
                  <a:lnTo>
                    <a:pt x="0" y="18"/>
                  </a:lnTo>
                  <a:lnTo>
                    <a:pt x="19" y="33"/>
                  </a:lnTo>
                  <a:lnTo>
                    <a:pt x="0" y="0"/>
                  </a:lnTo>
                  <a:lnTo>
                    <a:pt x="0" y="18"/>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36" name="Freeform 136"/>
            <p:cNvSpPr>
              <a:spLocks/>
            </p:cNvSpPr>
            <p:nvPr>
              <p:custDataLst>
                <p:tags r:id="rId127"/>
              </p:custDataLst>
            </p:nvPr>
          </p:nvSpPr>
          <p:spPr bwMode="auto">
            <a:xfrm>
              <a:off x="3287" y="2597"/>
              <a:ext cx="7" cy="16"/>
            </a:xfrm>
            <a:custGeom>
              <a:avLst/>
              <a:gdLst>
                <a:gd name="T0" fmla="*/ 0 w 16"/>
                <a:gd name="T1" fmla="*/ 0 h 30"/>
                <a:gd name="T2" fmla="*/ 0 w 16"/>
                <a:gd name="T3" fmla="*/ 0 h 30"/>
                <a:gd name="T4" fmla="*/ 2147483647 w 16"/>
                <a:gd name="T5" fmla="*/ 2147483647 h 30"/>
                <a:gd name="T6" fmla="*/ 2147483647 w 16"/>
                <a:gd name="T7" fmla="*/ 2147483647 h 30"/>
                <a:gd name="T8" fmla="*/ 2147483647 w 16"/>
                <a:gd name="T9" fmla="*/ 0 h 30"/>
                <a:gd name="T10" fmla="*/ 0 w 16"/>
                <a:gd name="T11" fmla="*/ 0 h 30"/>
                <a:gd name="T12" fmla="*/ 0 60000 65536"/>
                <a:gd name="T13" fmla="*/ 0 60000 65536"/>
                <a:gd name="T14" fmla="*/ 0 60000 65536"/>
                <a:gd name="T15" fmla="*/ 0 60000 65536"/>
                <a:gd name="T16" fmla="*/ 0 60000 65536"/>
                <a:gd name="T17" fmla="*/ 0 60000 65536"/>
                <a:gd name="T18" fmla="*/ 0 w 16"/>
                <a:gd name="T19" fmla="*/ 0 h 30"/>
                <a:gd name="T20" fmla="*/ 16 w 1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6" h="30">
                  <a:moveTo>
                    <a:pt x="0" y="0"/>
                  </a:moveTo>
                  <a:lnTo>
                    <a:pt x="0" y="0"/>
                  </a:lnTo>
                  <a:lnTo>
                    <a:pt x="16" y="30"/>
                  </a:lnTo>
                  <a:lnTo>
                    <a:pt x="16" y="15"/>
                  </a:lnTo>
                  <a:lnTo>
                    <a:pt x="16" y="0"/>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37" name="Freeform 137"/>
            <p:cNvSpPr>
              <a:spLocks/>
            </p:cNvSpPr>
            <p:nvPr>
              <p:custDataLst>
                <p:tags r:id="rId128"/>
              </p:custDataLst>
            </p:nvPr>
          </p:nvSpPr>
          <p:spPr bwMode="auto">
            <a:xfrm>
              <a:off x="3075" y="2464"/>
              <a:ext cx="29" cy="47"/>
            </a:xfrm>
            <a:custGeom>
              <a:avLst/>
              <a:gdLst>
                <a:gd name="T0" fmla="*/ 0 w 71"/>
                <a:gd name="T1" fmla="*/ 2147483647 h 96"/>
                <a:gd name="T2" fmla="*/ 0 w 71"/>
                <a:gd name="T3" fmla="*/ 2147483647 h 96"/>
                <a:gd name="T4" fmla="*/ 2147483647 w 71"/>
                <a:gd name="T5" fmla="*/ 2147483647 h 96"/>
                <a:gd name="T6" fmla="*/ 2147483647 w 71"/>
                <a:gd name="T7" fmla="*/ 2147483647 h 96"/>
                <a:gd name="T8" fmla="*/ 2147483647 w 71"/>
                <a:gd name="T9" fmla="*/ 2147483647 h 96"/>
                <a:gd name="T10" fmla="*/ 2147483647 w 71"/>
                <a:gd name="T11" fmla="*/ 2147483647 h 96"/>
                <a:gd name="T12" fmla="*/ 2147483647 w 71"/>
                <a:gd name="T13" fmla="*/ 0 h 96"/>
                <a:gd name="T14" fmla="*/ 0 w 71"/>
                <a:gd name="T15" fmla="*/ 2147483647 h 96"/>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96"/>
                <a:gd name="T26" fmla="*/ 71 w 71"/>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96">
                  <a:moveTo>
                    <a:pt x="0" y="48"/>
                  </a:moveTo>
                  <a:lnTo>
                    <a:pt x="0" y="48"/>
                  </a:lnTo>
                  <a:lnTo>
                    <a:pt x="17" y="96"/>
                  </a:lnTo>
                  <a:lnTo>
                    <a:pt x="54" y="96"/>
                  </a:lnTo>
                  <a:lnTo>
                    <a:pt x="71" y="63"/>
                  </a:lnTo>
                  <a:lnTo>
                    <a:pt x="37" y="15"/>
                  </a:lnTo>
                  <a:lnTo>
                    <a:pt x="17" y="0"/>
                  </a:lnTo>
                  <a:lnTo>
                    <a:pt x="0" y="4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38" name="Freeform 138"/>
            <p:cNvSpPr>
              <a:spLocks/>
            </p:cNvSpPr>
            <p:nvPr>
              <p:custDataLst>
                <p:tags r:id="rId129"/>
              </p:custDataLst>
            </p:nvPr>
          </p:nvSpPr>
          <p:spPr bwMode="auto">
            <a:xfrm>
              <a:off x="3400" y="2339"/>
              <a:ext cx="29" cy="23"/>
            </a:xfrm>
            <a:custGeom>
              <a:avLst/>
              <a:gdLst>
                <a:gd name="T0" fmla="*/ 0 w 69"/>
                <a:gd name="T1" fmla="*/ 2147483647 h 48"/>
                <a:gd name="T2" fmla="*/ 0 w 69"/>
                <a:gd name="T3" fmla="*/ 2147483647 h 48"/>
                <a:gd name="T4" fmla="*/ 0 w 69"/>
                <a:gd name="T5" fmla="*/ 2147483647 h 48"/>
                <a:gd name="T6" fmla="*/ 2147483647 w 69"/>
                <a:gd name="T7" fmla="*/ 2147483647 h 48"/>
                <a:gd name="T8" fmla="*/ 2147483647 w 69"/>
                <a:gd name="T9" fmla="*/ 2147483647 h 48"/>
                <a:gd name="T10" fmla="*/ 2147483647 w 69"/>
                <a:gd name="T11" fmla="*/ 0 h 48"/>
                <a:gd name="T12" fmla="*/ 2147483647 w 69"/>
                <a:gd name="T13" fmla="*/ 0 h 48"/>
                <a:gd name="T14" fmla="*/ 0 w 69"/>
                <a:gd name="T15" fmla="*/ 2147483647 h 48"/>
                <a:gd name="T16" fmla="*/ 0 60000 65536"/>
                <a:gd name="T17" fmla="*/ 0 60000 65536"/>
                <a:gd name="T18" fmla="*/ 0 60000 65536"/>
                <a:gd name="T19" fmla="*/ 0 60000 65536"/>
                <a:gd name="T20" fmla="*/ 0 60000 65536"/>
                <a:gd name="T21" fmla="*/ 0 60000 65536"/>
                <a:gd name="T22" fmla="*/ 0 60000 65536"/>
                <a:gd name="T23" fmla="*/ 0 60000 65536"/>
                <a:gd name="T24" fmla="*/ 0 w 69"/>
                <a:gd name="T25" fmla="*/ 0 h 48"/>
                <a:gd name="T26" fmla="*/ 69 w 69"/>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9" h="48">
                  <a:moveTo>
                    <a:pt x="0" y="15"/>
                  </a:moveTo>
                  <a:lnTo>
                    <a:pt x="0" y="15"/>
                  </a:lnTo>
                  <a:lnTo>
                    <a:pt x="0" y="31"/>
                  </a:lnTo>
                  <a:lnTo>
                    <a:pt x="34" y="48"/>
                  </a:lnTo>
                  <a:lnTo>
                    <a:pt x="52" y="31"/>
                  </a:lnTo>
                  <a:lnTo>
                    <a:pt x="69" y="0"/>
                  </a:lnTo>
                  <a:lnTo>
                    <a:pt x="17" y="0"/>
                  </a:lnTo>
                  <a:lnTo>
                    <a:pt x="0" y="15"/>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39" name="Freeform 139"/>
            <p:cNvSpPr>
              <a:spLocks/>
            </p:cNvSpPr>
            <p:nvPr>
              <p:custDataLst>
                <p:tags r:id="rId130"/>
              </p:custDataLst>
            </p:nvPr>
          </p:nvSpPr>
          <p:spPr bwMode="auto">
            <a:xfrm>
              <a:off x="3527" y="2268"/>
              <a:ext cx="22" cy="39"/>
            </a:xfrm>
            <a:custGeom>
              <a:avLst/>
              <a:gdLst>
                <a:gd name="T0" fmla="*/ 0 w 52"/>
                <a:gd name="T1" fmla="*/ 2147483647 h 79"/>
                <a:gd name="T2" fmla="*/ 0 w 52"/>
                <a:gd name="T3" fmla="*/ 2147483647 h 79"/>
                <a:gd name="T4" fmla="*/ 0 w 52"/>
                <a:gd name="T5" fmla="*/ 2147483647 h 79"/>
                <a:gd name="T6" fmla="*/ 2147483647 w 52"/>
                <a:gd name="T7" fmla="*/ 2147483647 h 79"/>
                <a:gd name="T8" fmla="*/ 2147483647 w 52"/>
                <a:gd name="T9" fmla="*/ 0 h 79"/>
                <a:gd name="T10" fmla="*/ 2147483647 w 52"/>
                <a:gd name="T11" fmla="*/ 0 h 79"/>
                <a:gd name="T12" fmla="*/ 0 w 52"/>
                <a:gd name="T13" fmla="*/ 2147483647 h 79"/>
                <a:gd name="T14" fmla="*/ 0 60000 65536"/>
                <a:gd name="T15" fmla="*/ 0 60000 65536"/>
                <a:gd name="T16" fmla="*/ 0 60000 65536"/>
                <a:gd name="T17" fmla="*/ 0 60000 65536"/>
                <a:gd name="T18" fmla="*/ 0 60000 65536"/>
                <a:gd name="T19" fmla="*/ 0 60000 65536"/>
                <a:gd name="T20" fmla="*/ 0 60000 65536"/>
                <a:gd name="T21" fmla="*/ 0 w 52"/>
                <a:gd name="T22" fmla="*/ 0 h 79"/>
                <a:gd name="T23" fmla="*/ 52 w 52"/>
                <a:gd name="T24" fmla="*/ 79 h 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79">
                  <a:moveTo>
                    <a:pt x="0" y="48"/>
                  </a:moveTo>
                  <a:lnTo>
                    <a:pt x="0" y="48"/>
                  </a:lnTo>
                  <a:lnTo>
                    <a:pt x="0" y="63"/>
                  </a:lnTo>
                  <a:lnTo>
                    <a:pt x="17" y="79"/>
                  </a:lnTo>
                  <a:lnTo>
                    <a:pt x="52" y="0"/>
                  </a:lnTo>
                  <a:lnTo>
                    <a:pt x="34" y="0"/>
                  </a:lnTo>
                  <a:lnTo>
                    <a:pt x="0"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0" name="Freeform 140"/>
            <p:cNvSpPr>
              <a:spLocks/>
            </p:cNvSpPr>
            <p:nvPr>
              <p:custDataLst>
                <p:tags r:id="rId131"/>
              </p:custDataLst>
            </p:nvPr>
          </p:nvSpPr>
          <p:spPr bwMode="auto">
            <a:xfrm>
              <a:off x="3251" y="2519"/>
              <a:ext cx="121" cy="141"/>
            </a:xfrm>
            <a:custGeom>
              <a:avLst/>
              <a:gdLst>
                <a:gd name="T0" fmla="*/ 0 w 296"/>
                <a:gd name="T1" fmla="*/ 0 h 288"/>
                <a:gd name="T2" fmla="*/ 0 w 296"/>
                <a:gd name="T3" fmla="*/ 0 h 288"/>
                <a:gd name="T4" fmla="*/ 0 w 296"/>
                <a:gd name="T5" fmla="*/ 2147483647 h 288"/>
                <a:gd name="T6" fmla="*/ 2147483647 w 296"/>
                <a:gd name="T7" fmla="*/ 2147483647 h 288"/>
                <a:gd name="T8" fmla="*/ 2147483647 w 296"/>
                <a:gd name="T9" fmla="*/ 2147483647 h 288"/>
                <a:gd name="T10" fmla="*/ 2147483647 w 296"/>
                <a:gd name="T11" fmla="*/ 2147483647 h 288"/>
                <a:gd name="T12" fmla="*/ 2147483647 w 296"/>
                <a:gd name="T13" fmla="*/ 2147483647 h 288"/>
                <a:gd name="T14" fmla="*/ 2147483647 w 296"/>
                <a:gd name="T15" fmla="*/ 2147483647 h 288"/>
                <a:gd name="T16" fmla="*/ 2147483647 w 296"/>
                <a:gd name="T17" fmla="*/ 2147483647 h 288"/>
                <a:gd name="T18" fmla="*/ 2147483647 w 296"/>
                <a:gd name="T19" fmla="*/ 2147483647 h 288"/>
                <a:gd name="T20" fmla="*/ 2147483647 w 296"/>
                <a:gd name="T21" fmla="*/ 2147483647 h 288"/>
                <a:gd name="T22" fmla="*/ 2147483647 w 296"/>
                <a:gd name="T23" fmla="*/ 2147483647 h 288"/>
                <a:gd name="T24" fmla="*/ 2147483647 w 296"/>
                <a:gd name="T25" fmla="*/ 2147483647 h 288"/>
                <a:gd name="T26" fmla="*/ 2147483647 w 296"/>
                <a:gd name="T27" fmla="*/ 2147483647 h 288"/>
                <a:gd name="T28" fmla="*/ 2147483647 w 296"/>
                <a:gd name="T29" fmla="*/ 2147483647 h 288"/>
                <a:gd name="T30" fmla="*/ 2147483647 w 296"/>
                <a:gd name="T31" fmla="*/ 2147483647 h 288"/>
                <a:gd name="T32" fmla="*/ 2147483647 w 296"/>
                <a:gd name="T33" fmla="*/ 2147483647 h 288"/>
                <a:gd name="T34" fmla="*/ 2147483647 w 296"/>
                <a:gd name="T35" fmla="*/ 2147483647 h 288"/>
                <a:gd name="T36" fmla="*/ 2147483647 w 296"/>
                <a:gd name="T37" fmla="*/ 2147483647 h 288"/>
                <a:gd name="T38" fmla="*/ 2147483647 w 296"/>
                <a:gd name="T39" fmla="*/ 2147483647 h 288"/>
                <a:gd name="T40" fmla="*/ 2147483647 w 296"/>
                <a:gd name="T41" fmla="*/ 2147483647 h 288"/>
                <a:gd name="T42" fmla="*/ 2147483647 w 296"/>
                <a:gd name="T43" fmla="*/ 2147483647 h 288"/>
                <a:gd name="T44" fmla="*/ 0 w 296"/>
                <a:gd name="T45" fmla="*/ 0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6"/>
                <a:gd name="T70" fmla="*/ 0 h 288"/>
                <a:gd name="T71" fmla="*/ 296 w 296"/>
                <a:gd name="T72" fmla="*/ 288 h 2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6" h="288">
                  <a:moveTo>
                    <a:pt x="0" y="0"/>
                  </a:moveTo>
                  <a:lnTo>
                    <a:pt x="0" y="0"/>
                  </a:lnTo>
                  <a:lnTo>
                    <a:pt x="0" y="18"/>
                  </a:lnTo>
                  <a:lnTo>
                    <a:pt x="35" y="48"/>
                  </a:lnTo>
                  <a:lnTo>
                    <a:pt x="71" y="81"/>
                  </a:lnTo>
                  <a:lnTo>
                    <a:pt x="88" y="96"/>
                  </a:lnTo>
                  <a:lnTo>
                    <a:pt x="106" y="129"/>
                  </a:lnTo>
                  <a:lnTo>
                    <a:pt x="140" y="162"/>
                  </a:lnTo>
                  <a:lnTo>
                    <a:pt x="175" y="225"/>
                  </a:lnTo>
                  <a:lnTo>
                    <a:pt x="244" y="288"/>
                  </a:lnTo>
                  <a:lnTo>
                    <a:pt x="278" y="288"/>
                  </a:lnTo>
                  <a:lnTo>
                    <a:pt x="296" y="225"/>
                  </a:lnTo>
                  <a:lnTo>
                    <a:pt x="278" y="192"/>
                  </a:lnTo>
                  <a:lnTo>
                    <a:pt x="261" y="192"/>
                  </a:lnTo>
                  <a:lnTo>
                    <a:pt x="244" y="162"/>
                  </a:lnTo>
                  <a:lnTo>
                    <a:pt x="227" y="162"/>
                  </a:lnTo>
                  <a:lnTo>
                    <a:pt x="227" y="144"/>
                  </a:lnTo>
                  <a:lnTo>
                    <a:pt x="209" y="129"/>
                  </a:lnTo>
                  <a:lnTo>
                    <a:pt x="209" y="114"/>
                  </a:lnTo>
                  <a:lnTo>
                    <a:pt x="158" y="81"/>
                  </a:lnTo>
                  <a:lnTo>
                    <a:pt x="140" y="81"/>
                  </a:lnTo>
                  <a:lnTo>
                    <a:pt x="54" y="18"/>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41" name="Freeform 141"/>
            <p:cNvSpPr>
              <a:spLocks/>
            </p:cNvSpPr>
            <p:nvPr>
              <p:custDataLst>
                <p:tags r:id="rId132"/>
              </p:custDataLst>
            </p:nvPr>
          </p:nvSpPr>
          <p:spPr bwMode="auto">
            <a:xfrm>
              <a:off x="3365" y="2660"/>
              <a:ext cx="99" cy="31"/>
            </a:xfrm>
            <a:custGeom>
              <a:avLst/>
              <a:gdLst>
                <a:gd name="T0" fmla="*/ 0 w 242"/>
                <a:gd name="T1" fmla="*/ 2147483647 h 65"/>
                <a:gd name="T2" fmla="*/ 0 w 242"/>
                <a:gd name="T3" fmla="*/ 2147483647 h 65"/>
                <a:gd name="T4" fmla="*/ 2147483647 w 242"/>
                <a:gd name="T5" fmla="*/ 2147483647 h 65"/>
                <a:gd name="T6" fmla="*/ 2147483647 w 242"/>
                <a:gd name="T7" fmla="*/ 2147483647 h 65"/>
                <a:gd name="T8" fmla="*/ 2147483647 w 242"/>
                <a:gd name="T9" fmla="*/ 2147483647 h 65"/>
                <a:gd name="T10" fmla="*/ 2147483647 w 242"/>
                <a:gd name="T11" fmla="*/ 2147483647 h 65"/>
                <a:gd name="T12" fmla="*/ 2147483647 w 242"/>
                <a:gd name="T13" fmla="*/ 2147483647 h 65"/>
                <a:gd name="T14" fmla="*/ 2147483647 w 242"/>
                <a:gd name="T15" fmla="*/ 2147483647 h 65"/>
                <a:gd name="T16" fmla="*/ 2147483647 w 242"/>
                <a:gd name="T17" fmla="*/ 2147483647 h 65"/>
                <a:gd name="T18" fmla="*/ 2147483647 w 242"/>
                <a:gd name="T19" fmla="*/ 2147483647 h 65"/>
                <a:gd name="T20" fmla="*/ 2147483647 w 242"/>
                <a:gd name="T21" fmla="*/ 0 h 65"/>
                <a:gd name="T22" fmla="*/ 2147483647 w 242"/>
                <a:gd name="T23" fmla="*/ 0 h 65"/>
                <a:gd name="T24" fmla="*/ 0 w 242"/>
                <a:gd name="T25" fmla="*/ 2147483647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2"/>
                <a:gd name="T40" fmla="*/ 0 h 65"/>
                <a:gd name="T41" fmla="*/ 242 w 242"/>
                <a:gd name="T42" fmla="*/ 65 h 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2" h="65">
                  <a:moveTo>
                    <a:pt x="0" y="17"/>
                  </a:moveTo>
                  <a:lnTo>
                    <a:pt x="0" y="17"/>
                  </a:lnTo>
                  <a:lnTo>
                    <a:pt x="70" y="48"/>
                  </a:lnTo>
                  <a:lnTo>
                    <a:pt x="242" y="65"/>
                  </a:lnTo>
                  <a:lnTo>
                    <a:pt x="242" y="48"/>
                  </a:lnTo>
                  <a:lnTo>
                    <a:pt x="208" y="48"/>
                  </a:lnTo>
                  <a:lnTo>
                    <a:pt x="191" y="33"/>
                  </a:lnTo>
                  <a:lnTo>
                    <a:pt x="139" y="17"/>
                  </a:lnTo>
                  <a:lnTo>
                    <a:pt x="139" y="33"/>
                  </a:lnTo>
                  <a:lnTo>
                    <a:pt x="104" y="17"/>
                  </a:lnTo>
                  <a:lnTo>
                    <a:pt x="52" y="0"/>
                  </a:lnTo>
                  <a:lnTo>
                    <a:pt x="18" y="0"/>
                  </a:lnTo>
                  <a:lnTo>
                    <a:pt x="0" y="17"/>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2" name="Freeform 142"/>
            <p:cNvSpPr>
              <a:spLocks/>
            </p:cNvSpPr>
            <p:nvPr>
              <p:custDataLst>
                <p:tags r:id="rId133"/>
              </p:custDataLst>
            </p:nvPr>
          </p:nvSpPr>
          <p:spPr bwMode="auto">
            <a:xfrm>
              <a:off x="3464" y="2691"/>
              <a:ext cx="14" cy="0"/>
            </a:xfrm>
            <a:custGeom>
              <a:avLst/>
              <a:gdLst>
                <a:gd name="T0" fmla="*/ 0 w 37"/>
                <a:gd name="T1" fmla="*/ 0 w 37"/>
                <a:gd name="T2" fmla="*/ 2147483647 w 37"/>
                <a:gd name="T3" fmla="*/ 2147483647 w 37"/>
                <a:gd name="T4" fmla="*/ 0 w 37"/>
                <a:gd name="T5" fmla="*/ 0 60000 65536"/>
                <a:gd name="T6" fmla="*/ 0 60000 65536"/>
                <a:gd name="T7" fmla="*/ 0 60000 65536"/>
                <a:gd name="T8" fmla="*/ 0 60000 65536"/>
                <a:gd name="T9" fmla="*/ 0 60000 65536"/>
                <a:gd name="T10" fmla="*/ 0 w 37"/>
                <a:gd name="T11" fmla="*/ 37 w 37"/>
              </a:gdLst>
              <a:ahLst/>
              <a:cxnLst>
                <a:cxn ang="T5">
                  <a:pos x="T0" y="0"/>
                </a:cxn>
                <a:cxn ang="T6">
                  <a:pos x="T1" y="0"/>
                </a:cxn>
                <a:cxn ang="T7">
                  <a:pos x="T2" y="0"/>
                </a:cxn>
                <a:cxn ang="T8">
                  <a:pos x="T3" y="0"/>
                </a:cxn>
                <a:cxn ang="T9">
                  <a:pos x="T4" y="0"/>
                </a:cxn>
              </a:cxnLst>
              <a:rect l="T10" t="0" r="T11" b="0"/>
              <a:pathLst>
                <a:path w="37">
                  <a:moveTo>
                    <a:pt x="0" y="0"/>
                  </a:moveTo>
                  <a:lnTo>
                    <a:pt x="0" y="0"/>
                  </a:lnTo>
                  <a:lnTo>
                    <a:pt x="18" y="0"/>
                  </a:lnTo>
                  <a:lnTo>
                    <a:pt x="37"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3" name="Freeform 143"/>
            <p:cNvSpPr>
              <a:spLocks/>
            </p:cNvSpPr>
            <p:nvPr>
              <p:custDataLst>
                <p:tags r:id="rId134"/>
              </p:custDataLst>
            </p:nvPr>
          </p:nvSpPr>
          <p:spPr bwMode="auto">
            <a:xfrm>
              <a:off x="3365" y="2605"/>
              <a:ext cx="15" cy="24"/>
            </a:xfrm>
            <a:custGeom>
              <a:avLst/>
              <a:gdLst>
                <a:gd name="T0" fmla="*/ 0 w 35"/>
                <a:gd name="T1" fmla="*/ 2147483647 h 48"/>
                <a:gd name="T2" fmla="*/ 0 w 35"/>
                <a:gd name="T3" fmla="*/ 2147483647 h 48"/>
                <a:gd name="T4" fmla="*/ 2147483647 w 35"/>
                <a:gd name="T5" fmla="*/ 2147483647 h 48"/>
                <a:gd name="T6" fmla="*/ 2147483647 w 35"/>
                <a:gd name="T7" fmla="*/ 2147483647 h 48"/>
                <a:gd name="T8" fmla="*/ 2147483647 w 35"/>
                <a:gd name="T9" fmla="*/ 2147483647 h 48"/>
                <a:gd name="T10" fmla="*/ 2147483647 w 35"/>
                <a:gd name="T11" fmla="*/ 0 h 48"/>
                <a:gd name="T12" fmla="*/ 0 w 35"/>
                <a:gd name="T13" fmla="*/ 2147483647 h 48"/>
                <a:gd name="T14" fmla="*/ 0 60000 65536"/>
                <a:gd name="T15" fmla="*/ 0 60000 65536"/>
                <a:gd name="T16" fmla="*/ 0 60000 65536"/>
                <a:gd name="T17" fmla="*/ 0 60000 65536"/>
                <a:gd name="T18" fmla="*/ 0 60000 65536"/>
                <a:gd name="T19" fmla="*/ 0 60000 65536"/>
                <a:gd name="T20" fmla="*/ 0 60000 65536"/>
                <a:gd name="T21" fmla="*/ 0 w 35"/>
                <a:gd name="T22" fmla="*/ 0 h 48"/>
                <a:gd name="T23" fmla="*/ 35 w 35"/>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48">
                  <a:moveTo>
                    <a:pt x="0" y="15"/>
                  </a:moveTo>
                  <a:lnTo>
                    <a:pt x="0" y="15"/>
                  </a:lnTo>
                  <a:lnTo>
                    <a:pt x="18" y="32"/>
                  </a:lnTo>
                  <a:lnTo>
                    <a:pt x="35" y="48"/>
                  </a:lnTo>
                  <a:lnTo>
                    <a:pt x="35" y="32"/>
                  </a:lnTo>
                  <a:lnTo>
                    <a:pt x="18" y="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4" name="Freeform 144"/>
            <p:cNvSpPr>
              <a:spLocks/>
            </p:cNvSpPr>
            <p:nvPr>
              <p:custDataLst>
                <p:tags r:id="rId135"/>
              </p:custDataLst>
            </p:nvPr>
          </p:nvSpPr>
          <p:spPr bwMode="auto">
            <a:xfrm>
              <a:off x="3386" y="2621"/>
              <a:ext cx="8" cy="8"/>
            </a:xfrm>
            <a:custGeom>
              <a:avLst/>
              <a:gdLst>
                <a:gd name="T0" fmla="*/ 0 w 18"/>
                <a:gd name="T1" fmla="*/ 2147483647 h 16"/>
                <a:gd name="T2" fmla="*/ 0 w 18"/>
                <a:gd name="T3" fmla="*/ 2147483647 h 16"/>
                <a:gd name="T4" fmla="*/ 2147483647 w 18"/>
                <a:gd name="T5" fmla="*/ 2147483647 h 16"/>
                <a:gd name="T6" fmla="*/ 2147483647 w 18"/>
                <a:gd name="T7" fmla="*/ 0 h 16"/>
                <a:gd name="T8" fmla="*/ 0 w 18"/>
                <a:gd name="T9" fmla="*/ 0 h 16"/>
                <a:gd name="T10" fmla="*/ 0 w 18"/>
                <a:gd name="T11" fmla="*/ 2147483647 h 16"/>
                <a:gd name="T12" fmla="*/ 0 60000 65536"/>
                <a:gd name="T13" fmla="*/ 0 60000 65536"/>
                <a:gd name="T14" fmla="*/ 0 60000 65536"/>
                <a:gd name="T15" fmla="*/ 0 60000 65536"/>
                <a:gd name="T16" fmla="*/ 0 60000 65536"/>
                <a:gd name="T17" fmla="*/ 0 60000 65536"/>
                <a:gd name="T18" fmla="*/ 0 w 18"/>
                <a:gd name="T19" fmla="*/ 0 h 16"/>
                <a:gd name="T20" fmla="*/ 18 w 18"/>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8" h="16">
                  <a:moveTo>
                    <a:pt x="0" y="16"/>
                  </a:moveTo>
                  <a:lnTo>
                    <a:pt x="0" y="16"/>
                  </a:lnTo>
                  <a:lnTo>
                    <a:pt x="18" y="16"/>
                  </a:lnTo>
                  <a:lnTo>
                    <a:pt x="18" y="0"/>
                  </a:lnTo>
                  <a:lnTo>
                    <a:pt x="0" y="0"/>
                  </a:lnTo>
                  <a:lnTo>
                    <a:pt x="0" y="1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5" name="Freeform 145"/>
            <p:cNvSpPr>
              <a:spLocks/>
            </p:cNvSpPr>
            <p:nvPr>
              <p:custDataLst>
                <p:tags r:id="rId136"/>
              </p:custDataLst>
            </p:nvPr>
          </p:nvSpPr>
          <p:spPr bwMode="auto">
            <a:xfrm>
              <a:off x="3527" y="2354"/>
              <a:ext cx="43" cy="71"/>
            </a:xfrm>
            <a:custGeom>
              <a:avLst/>
              <a:gdLst>
                <a:gd name="T0" fmla="*/ 0 w 104"/>
                <a:gd name="T1" fmla="*/ 2147483647 h 143"/>
                <a:gd name="T2" fmla="*/ 0 w 104"/>
                <a:gd name="T3" fmla="*/ 2147483647 h 143"/>
                <a:gd name="T4" fmla="*/ 0 w 104"/>
                <a:gd name="T5" fmla="*/ 2147483647 h 143"/>
                <a:gd name="T6" fmla="*/ 2147483647 w 104"/>
                <a:gd name="T7" fmla="*/ 2147483647 h 143"/>
                <a:gd name="T8" fmla="*/ 2147483647 w 104"/>
                <a:gd name="T9" fmla="*/ 2147483647 h 143"/>
                <a:gd name="T10" fmla="*/ 2147483647 w 104"/>
                <a:gd name="T11" fmla="*/ 2147483647 h 143"/>
                <a:gd name="T12" fmla="*/ 2147483647 w 104"/>
                <a:gd name="T13" fmla="*/ 2147483647 h 143"/>
                <a:gd name="T14" fmla="*/ 2147483647 w 104"/>
                <a:gd name="T15" fmla="*/ 2147483647 h 143"/>
                <a:gd name="T16" fmla="*/ 2147483647 w 104"/>
                <a:gd name="T17" fmla="*/ 2147483647 h 143"/>
                <a:gd name="T18" fmla="*/ 2147483647 w 104"/>
                <a:gd name="T19" fmla="*/ 2147483647 h 143"/>
                <a:gd name="T20" fmla="*/ 2147483647 w 104"/>
                <a:gd name="T21" fmla="*/ 2147483647 h 143"/>
                <a:gd name="T22" fmla="*/ 2147483647 w 104"/>
                <a:gd name="T23" fmla="*/ 2147483647 h 143"/>
                <a:gd name="T24" fmla="*/ 2147483647 w 104"/>
                <a:gd name="T25" fmla="*/ 2147483647 h 143"/>
                <a:gd name="T26" fmla="*/ 2147483647 w 104"/>
                <a:gd name="T27" fmla="*/ 2147483647 h 143"/>
                <a:gd name="T28" fmla="*/ 2147483647 w 104"/>
                <a:gd name="T29" fmla="*/ 2147483647 h 143"/>
                <a:gd name="T30" fmla="*/ 2147483647 w 104"/>
                <a:gd name="T31" fmla="*/ 2147483647 h 143"/>
                <a:gd name="T32" fmla="*/ 2147483647 w 104"/>
                <a:gd name="T33" fmla="*/ 2147483647 h 143"/>
                <a:gd name="T34" fmla="*/ 2147483647 w 104"/>
                <a:gd name="T35" fmla="*/ 2147483647 h 143"/>
                <a:gd name="T36" fmla="*/ 2147483647 w 104"/>
                <a:gd name="T37" fmla="*/ 0 h 143"/>
                <a:gd name="T38" fmla="*/ 2147483647 w 104"/>
                <a:gd name="T39" fmla="*/ 2147483647 h 143"/>
                <a:gd name="T40" fmla="*/ 2147483647 w 104"/>
                <a:gd name="T41" fmla="*/ 0 h 143"/>
                <a:gd name="T42" fmla="*/ 0 w 104"/>
                <a:gd name="T43" fmla="*/ 2147483647 h 1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4"/>
                <a:gd name="T67" fmla="*/ 0 h 143"/>
                <a:gd name="T68" fmla="*/ 104 w 104"/>
                <a:gd name="T69" fmla="*/ 143 h 1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4" h="143">
                  <a:moveTo>
                    <a:pt x="0" y="65"/>
                  </a:moveTo>
                  <a:lnTo>
                    <a:pt x="0" y="65"/>
                  </a:lnTo>
                  <a:lnTo>
                    <a:pt x="0" y="95"/>
                  </a:lnTo>
                  <a:lnTo>
                    <a:pt x="17" y="113"/>
                  </a:lnTo>
                  <a:lnTo>
                    <a:pt x="17" y="128"/>
                  </a:lnTo>
                  <a:lnTo>
                    <a:pt x="34" y="128"/>
                  </a:lnTo>
                  <a:lnTo>
                    <a:pt x="52" y="128"/>
                  </a:lnTo>
                  <a:lnTo>
                    <a:pt x="69" y="143"/>
                  </a:lnTo>
                  <a:lnTo>
                    <a:pt x="69" y="128"/>
                  </a:lnTo>
                  <a:lnTo>
                    <a:pt x="86" y="143"/>
                  </a:lnTo>
                  <a:lnTo>
                    <a:pt x="104" y="143"/>
                  </a:lnTo>
                  <a:lnTo>
                    <a:pt x="86" y="128"/>
                  </a:lnTo>
                  <a:lnTo>
                    <a:pt x="104" y="128"/>
                  </a:lnTo>
                  <a:lnTo>
                    <a:pt x="69" y="113"/>
                  </a:lnTo>
                  <a:lnTo>
                    <a:pt x="52" y="128"/>
                  </a:lnTo>
                  <a:lnTo>
                    <a:pt x="34" y="95"/>
                  </a:lnTo>
                  <a:lnTo>
                    <a:pt x="69" y="48"/>
                  </a:lnTo>
                  <a:lnTo>
                    <a:pt x="52" y="32"/>
                  </a:lnTo>
                  <a:lnTo>
                    <a:pt x="69" y="0"/>
                  </a:lnTo>
                  <a:lnTo>
                    <a:pt x="52" y="17"/>
                  </a:lnTo>
                  <a:lnTo>
                    <a:pt x="17" y="0"/>
                  </a:lnTo>
                  <a:lnTo>
                    <a:pt x="0" y="6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6" name="Freeform 146"/>
            <p:cNvSpPr>
              <a:spLocks/>
            </p:cNvSpPr>
            <p:nvPr>
              <p:custDataLst>
                <p:tags r:id="rId137"/>
              </p:custDataLst>
            </p:nvPr>
          </p:nvSpPr>
          <p:spPr bwMode="auto">
            <a:xfrm>
              <a:off x="3493" y="2448"/>
              <a:ext cx="28" cy="40"/>
            </a:xfrm>
            <a:custGeom>
              <a:avLst/>
              <a:gdLst>
                <a:gd name="T0" fmla="*/ 0 w 69"/>
                <a:gd name="T1" fmla="*/ 2147483647 h 81"/>
                <a:gd name="T2" fmla="*/ 0 w 69"/>
                <a:gd name="T3" fmla="*/ 2147483647 h 81"/>
                <a:gd name="T4" fmla="*/ 2147483647 w 69"/>
                <a:gd name="T5" fmla="*/ 2147483647 h 81"/>
                <a:gd name="T6" fmla="*/ 2147483647 w 69"/>
                <a:gd name="T7" fmla="*/ 0 h 81"/>
                <a:gd name="T8" fmla="*/ 0 w 69"/>
                <a:gd name="T9" fmla="*/ 2147483647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0" y="81"/>
                  </a:moveTo>
                  <a:lnTo>
                    <a:pt x="0" y="81"/>
                  </a:lnTo>
                  <a:lnTo>
                    <a:pt x="69" y="18"/>
                  </a:lnTo>
                  <a:lnTo>
                    <a:pt x="69" y="0"/>
                  </a:lnTo>
                  <a:lnTo>
                    <a:pt x="0" y="81"/>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7" name="Freeform 147"/>
            <p:cNvSpPr>
              <a:spLocks/>
            </p:cNvSpPr>
            <p:nvPr>
              <p:custDataLst>
                <p:tags r:id="rId138"/>
              </p:custDataLst>
            </p:nvPr>
          </p:nvSpPr>
          <p:spPr bwMode="auto">
            <a:xfrm>
              <a:off x="3527" y="2425"/>
              <a:ext cx="15" cy="16"/>
            </a:xfrm>
            <a:custGeom>
              <a:avLst/>
              <a:gdLst>
                <a:gd name="T0" fmla="*/ 0 w 36"/>
                <a:gd name="T1" fmla="*/ 0 h 33"/>
                <a:gd name="T2" fmla="*/ 0 w 36"/>
                <a:gd name="T3" fmla="*/ 0 h 33"/>
                <a:gd name="T4" fmla="*/ 2147483647 w 36"/>
                <a:gd name="T5" fmla="*/ 2147483647 h 33"/>
                <a:gd name="T6" fmla="*/ 2147483647 w 36"/>
                <a:gd name="T7" fmla="*/ 2147483647 h 33"/>
                <a:gd name="T8" fmla="*/ 2147483647 w 36"/>
                <a:gd name="T9" fmla="*/ 0 h 33"/>
                <a:gd name="T10" fmla="*/ 0 w 36"/>
                <a:gd name="T11" fmla="*/ 0 h 33"/>
                <a:gd name="T12" fmla="*/ 0 60000 65536"/>
                <a:gd name="T13" fmla="*/ 0 60000 65536"/>
                <a:gd name="T14" fmla="*/ 0 60000 65536"/>
                <a:gd name="T15" fmla="*/ 0 60000 65536"/>
                <a:gd name="T16" fmla="*/ 0 60000 65536"/>
                <a:gd name="T17" fmla="*/ 0 60000 65536"/>
                <a:gd name="T18" fmla="*/ 0 w 36"/>
                <a:gd name="T19" fmla="*/ 0 h 33"/>
                <a:gd name="T20" fmla="*/ 36 w 36"/>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6" h="33">
                  <a:moveTo>
                    <a:pt x="0" y="0"/>
                  </a:moveTo>
                  <a:lnTo>
                    <a:pt x="0" y="0"/>
                  </a:lnTo>
                  <a:lnTo>
                    <a:pt x="36" y="33"/>
                  </a:lnTo>
                  <a:lnTo>
                    <a:pt x="36" y="18"/>
                  </a:lnTo>
                  <a:lnTo>
                    <a:pt x="36"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8" name="Freeform 148"/>
            <p:cNvSpPr>
              <a:spLocks/>
            </p:cNvSpPr>
            <p:nvPr>
              <p:custDataLst>
                <p:tags r:id="rId139"/>
              </p:custDataLst>
            </p:nvPr>
          </p:nvSpPr>
          <p:spPr bwMode="auto">
            <a:xfrm>
              <a:off x="3549" y="2441"/>
              <a:ext cx="28" cy="39"/>
            </a:xfrm>
            <a:custGeom>
              <a:avLst/>
              <a:gdLst>
                <a:gd name="T0" fmla="*/ 0 w 71"/>
                <a:gd name="T1" fmla="*/ 2147483647 h 81"/>
                <a:gd name="T2" fmla="*/ 0 w 71"/>
                <a:gd name="T3" fmla="*/ 2147483647 h 81"/>
                <a:gd name="T4" fmla="*/ 2147483647 w 71"/>
                <a:gd name="T5" fmla="*/ 2147483647 h 81"/>
                <a:gd name="T6" fmla="*/ 2147483647 w 71"/>
                <a:gd name="T7" fmla="*/ 2147483647 h 81"/>
                <a:gd name="T8" fmla="*/ 2147483647 w 71"/>
                <a:gd name="T9" fmla="*/ 2147483647 h 81"/>
                <a:gd name="T10" fmla="*/ 2147483647 w 71"/>
                <a:gd name="T11" fmla="*/ 2147483647 h 81"/>
                <a:gd name="T12" fmla="*/ 2147483647 w 71"/>
                <a:gd name="T13" fmla="*/ 2147483647 h 81"/>
                <a:gd name="T14" fmla="*/ 2147483647 w 71"/>
                <a:gd name="T15" fmla="*/ 2147483647 h 81"/>
                <a:gd name="T16" fmla="*/ 2147483647 w 71"/>
                <a:gd name="T17" fmla="*/ 2147483647 h 81"/>
                <a:gd name="T18" fmla="*/ 2147483647 w 71"/>
                <a:gd name="T19" fmla="*/ 2147483647 h 81"/>
                <a:gd name="T20" fmla="*/ 2147483647 w 71"/>
                <a:gd name="T21" fmla="*/ 2147483647 h 81"/>
                <a:gd name="T22" fmla="*/ 2147483647 w 71"/>
                <a:gd name="T23" fmla="*/ 2147483647 h 81"/>
                <a:gd name="T24" fmla="*/ 2147483647 w 71"/>
                <a:gd name="T25" fmla="*/ 2147483647 h 81"/>
                <a:gd name="T26" fmla="*/ 2147483647 w 71"/>
                <a:gd name="T27" fmla="*/ 0 h 81"/>
                <a:gd name="T28" fmla="*/ 0 w 71"/>
                <a:gd name="T29" fmla="*/ 0 h 81"/>
                <a:gd name="T30" fmla="*/ 0 w 71"/>
                <a:gd name="T31" fmla="*/ 2147483647 h 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
                <a:gd name="T49" fmla="*/ 0 h 81"/>
                <a:gd name="T50" fmla="*/ 71 w 71"/>
                <a:gd name="T51" fmla="*/ 81 h 8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 h="81">
                  <a:moveTo>
                    <a:pt x="0" y="33"/>
                  </a:moveTo>
                  <a:lnTo>
                    <a:pt x="0" y="33"/>
                  </a:lnTo>
                  <a:lnTo>
                    <a:pt x="19" y="33"/>
                  </a:lnTo>
                  <a:lnTo>
                    <a:pt x="19" y="48"/>
                  </a:lnTo>
                  <a:lnTo>
                    <a:pt x="36" y="81"/>
                  </a:lnTo>
                  <a:lnTo>
                    <a:pt x="36" y="63"/>
                  </a:lnTo>
                  <a:lnTo>
                    <a:pt x="36" y="48"/>
                  </a:lnTo>
                  <a:lnTo>
                    <a:pt x="71" y="63"/>
                  </a:lnTo>
                  <a:lnTo>
                    <a:pt x="71" y="48"/>
                  </a:lnTo>
                  <a:lnTo>
                    <a:pt x="53" y="48"/>
                  </a:lnTo>
                  <a:lnTo>
                    <a:pt x="53" y="15"/>
                  </a:lnTo>
                  <a:lnTo>
                    <a:pt x="36" y="33"/>
                  </a:lnTo>
                  <a:lnTo>
                    <a:pt x="36" y="15"/>
                  </a:lnTo>
                  <a:lnTo>
                    <a:pt x="19" y="0"/>
                  </a:lnTo>
                  <a:lnTo>
                    <a:pt x="0" y="0"/>
                  </a:lnTo>
                  <a:lnTo>
                    <a:pt x="0" y="3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49" name="Freeform 149"/>
            <p:cNvSpPr>
              <a:spLocks/>
            </p:cNvSpPr>
            <p:nvPr>
              <p:custDataLst>
                <p:tags r:id="rId140"/>
              </p:custDataLst>
            </p:nvPr>
          </p:nvSpPr>
          <p:spPr bwMode="auto">
            <a:xfrm>
              <a:off x="3549" y="2464"/>
              <a:ext cx="49" cy="55"/>
            </a:xfrm>
            <a:custGeom>
              <a:avLst/>
              <a:gdLst>
                <a:gd name="T0" fmla="*/ 0 w 123"/>
                <a:gd name="T1" fmla="*/ 2147483647 h 111"/>
                <a:gd name="T2" fmla="*/ 0 w 123"/>
                <a:gd name="T3" fmla="*/ 2147483647 h 111"/>
                <a:gd name="T4" fmla="*/ 2147483647 w 123"/>
                <a:gd name="T5" fmla="*/ 2147483647 h 111"/>
                <a:gd name="T6" fmla="*/ 2147483647 w 123"/>
                <a:gd name="T7" fmla="*/ 2147483647 h 111"/>
                <a:gd name="T8" fmla="*/ 2147483647 w 123"/>
                <a:gd name="T9" fmla="*/ 2147483647 h 111"/>
                <a:gd name="T10" fmla="*/ 2147483647 w 123"/>
                <a:gd name="T11" fmla="*/ 2147483647 h 111"/>
                <a:gd name="T12" fmla="*/ 2147483647 w 123"/>
                <a:gd name="T13" fmla="*/ 2147483647 h 111"/>
                <a:gd name="T14" fmla="*/ 2147483647 w 123"/>
                <a:gd name="T15" fmla="*/ 2147483647 h 111"/>
                <a:gd name="T16" fmla="*/ 2147483647 w 123"/>
                <a:gd name="T17" fmla="*/ 2147483647 h 111"/>
                <a:gd name="T18" fmla="*/ 2147483647 w 123"/>
                <a:gd name="T19" fmla="*/ 2147483647 h 111"/>
                <a:gd name="T20" fmla="*/ 2147483647 w 123"/>
                <a:gd name="T21" fmla="*/ 2147483647 h 111"/>
                <a:gd name="T22" fmla="*/ 2147483647 w 123"/>
                <a:gd name="T23" fmla="*/ 2147483647 h 111"/>
                <a:gd name="T24" fmla="*/ 2147483647 w 123"/>
                <a:gd name="T25" fmla="*/ 2147483647 h 111"/>
                <a:gd name="T26" fmla="*/ 2147483647 w 123"/>
                <a:gd name="T27" fmla="*/ 2147483647 h 111"/>
                <a:gd name="T28" fmla="*/ 2147483647 w 123"/>
                <a:gd name="T29" fmla="*/ 0 h 111"/>
                <a:gd name="T30" fmla="*/ 2147483647 w 123"/>
                <a:gd name="T31" fmla="*/ 2147483647 h 111"/>
                <a:gd name="T32" fmla="*/ 2147483647 w 123"/>
                <a:gd name="T33" fmla="*/ 2147483647 h 111"/>
                <a:gd name="T34" fmla="*/ 2147483647 w 123"/>
                <a:gd name="T35" fmla="*/ 2147483647 h 111"/>
                <a:gd name="T36" fmla="*/ 2147483647 w 123"/>
                <a:gd name="T37" fmla="*/ 2147483647 h 111"/>
                <a:gd name="T38" fmla="*/ 0 w 123"/>
                <a:gd name="T39" fmla="*/ 2147483647 h 111"/>
                <a:gd name="T40" fmla="*/ 0 w 123"/>
                <a:gd name="T41" fmla="*/ 2147483647 h 1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3"/>
                <a:gd name="T64" fmla="*/ 0 h 111"/>
                <a:gd name="T65" fmla="*/ 123 w 123"/>
                <a:gd name="T66" fmla="*/ 111 h 1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3" h="111">
                  <a:moveTo>
                    <a:pt x="0" y="81"/>
                  </a:moveTo>
                  <a:lnTo>
                    <a:pt x="0" y="81"/>
                  </a:lnTo>
                  <a:lnTo>
                    <a:pt x="19" y="63"/>
                  </a:lnTo>
                  <a:lnTo>
                    <a:pt x="36" y="63"/>
                  </a:lnTo>
                  <a:lnTo>
                    <a:pt x="53" y="63"/>
                  </a:lnTo>
                  <a:lnTo>
                    <a:pt x="71" y="63"/>
                  </a:lnTo>
                  <a:lnTo>
                    <a:pt x="53" y="96"/>
                  </a:lnTo>
                  <a:lnTo>
                    <a:pt x="88" y="111"/>
                  </a:lnTo>
                  <a:lnTo>
                    <a:pt x="105" y="96"/>
                  </a:lnTo>
                  <a:lnTo>
                    <a:pt x="88" y="81"/>
                  </a:lnTo>
                  <a:lnTo>
                    <a:pt x="105" y="63"/>
                  </a:lnTo>
                  <a:lnTo>
                    <a:pt x="123" y="96"/>
                  </a:lnTo>
                  <a:lnTo>
                    <a:pt x="123" y="63"/>
                  </a:lnTo>
                  <a:lnTo>
                    <a:pt x="123" y="33"/>
                  </a:lnTo>
                  <a:lnTo>
                    <a:pt x="88" y="0"/>
                  </a:lnTo>
                  <a:lnTo>
                    <a:pt x="88" y="33"/>
                  </a:lnTo>
                  <a:lnTo>
                    <a:pt x="71" y="33"/>
                  </a:lnTo>
                  <a:lnTo>
                    <a:pt x="53" y="48"/>
                  </a:lnTo>
                  <a:lnTo>
                    <a:pt x="36" y="33"/>
                  </a:lnTo>
                  <a:lnTo>
                    <a:pt x="0" y="63"/>
                  </a:lnTo>
                  <a:lnTo>
                    <a:pt x="0" y="81"/>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50" name="Line 150"/>
            <p:cNvSpPr>
              <a:spLocks noChangeShapeType="1"/>
            </p:cNvSpPr>
            <p:nvPr>
              <p:custDataLst>
                <p:tags r:id="rId141"/>
              </p:custDataLst>
            </p:nvPr>
          </p:nvSpPr>
          <p:spPr bwMode="auto">
            <a:xfrm>
              <a:off x="3227" y="2437"/>
              <a:ext cx="0" cy="7"/>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51" name="Line 151"/>
            <p:cNvSpPr>
              <a:spLocks noChangeShapeType="1"/>
            </p:cNvSpPr>
            <p:nvPr>
              <p:custDataLst>
                <p:tags r:id="rId142"/>
              </p:custDataLst>
            </p:nvPr>
          </p:nvSpPr>
          <p:spPr bwMode="auto">
            <a:xfrm flipV="1">
              <a:off x="3616" y="2248"/>
              <a:ext cx="7" cy="24"/>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52" name="Line 152"/>
            <p:cNvSpPr>
              <a:spLocks noChangeShapeType="1"/>
            </p:cNvSpPr>
            <p:nvPr>
              <p:custDataLst>
                <p:tags r:id="rId143"/>
              </p:custDataLst>
            </p:nvPr>
          </p:nvSpPr>
          <p:spPr bwMode="auto">
            <a:xfrm flipV="1">
              <a:off x="3634" y="2229"/>
              <a:ext cx="0" cy="16"/>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53" name="Freeform 153"/>
            <p:cNvSpPr>
              <a:spLocks/>
            </p:cNvSpPr>
            <p:nvPr>
              <p:custDataLst>
                <p:tags r:id="rId144"/>
              </p:custDataLst>
            </p:nvPr>
          </p:nvSpPr>
          <p:spPr bwMode="auto">
            <a:xfrm>
              <a:off x="3577" y="2433"/>
              <a:ext cx="15" cy="31"/>
            </a:xfrm>
            <a:custGeom>
              <a:avLst/>
              <a:gdLst>
                <a:gd name="T0" fmla="*/ 0 w 34"/>
                <a:gd name="T1" fmla="*/ 0 h 63"/>
                <a:gd name="T2" fmla="*/ 0 w 34"/>
                <a:gd name="T3" fmla="*/ 0 h 63"/>
                <a:gd name="T4" fmla="*/ 2147483647 w 34"/>
                <a:gd name="T5" fmla="*/ 2147483647 h 63"/>
                <a:gd name="T6" fmla="*/ 0 w 34"/>
                <a:gd name="T7" fmla="*/ 2147483647 h 63"/>
                <a:gd name="T8" fmla="*/ 0 w 34"/>
                <a:gd name="T9" fmla="*/ 2147483647 h 63"/>
                <a:gd name="T10" fmla="*/ 0 w 34"/>
                <a:gd name="T11" fmla="*/ 2147483647 h 63"/>
                <a:gd name="T12" fmla="*/ 2147483647 w 34"/>
                <a:gd name="T13" fmla="*/ 2147483647 h 63"/>
                <a:gd name="T14" fmla="*/ 2147483647 w 34"/>
                <a:gd name="T15" fmla="*/ 2147483647 h 63"/>
                <a:gd name="T16" fmla="*/ 2147483647 w 34"/>
                <a:gd name="T17" fmla="*/ 2147483647 h 63"/>
                <a:gd name="T18" fmla="*/ 2147483647 w 34"/>
                <a:gd name="T19" fmla="*/ 2147483647 h 63"/>
                <a:gd name="T20" fmla="*/ 2147483647 w 34"/>
                <a:gd name="T21" fmla="*/ 0 h 63"/>
                <a:gd name="T22" fmla="*/ 0 w 34"/>
                <a:gd name="T23" fmla="*/ 0 h 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
                <a:gd name="T37" fmla="*/ 0 h 63"/>
                <a:gd name="T38" fmla="*/ 34 w 34"/>
                <a:gd name="T39" fmla="*/ 63 h 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 h="63">
                  <a:moveTo>
                    <a:pt x="0" y="0"/>
                  </a:moveTo>
                  <a:lnTo>
                    <a:pt x="0" y="0"/>
                  </a:lnTo>
                  <a:lnTo>
                    <a:pt x="17" y="15"/>
                  </a:lnTo>
                  <a:lnTo>
                    <a:pt x="0" y="30"/>
                  </a:lnTo>
                  <a:lnTo>
                    <a:pt x="0" y="48"/>
                  </a:lnTo>
                  <a:lnTo>
                    <a:pt x="0" y="63"/>
                  </a:lnTo>
                  <a:lnTo>
                    <a:pt x="17" y="63"/>
                  </a:lnTo>
                  <a:lnTo>
                    <a:pt x="17" y="30"/>
                  </a:lnTo>
                  <a:lnTo>
                    <a:pt x="34" y="30"/>
                  </a:lnTo>
                  <a:lnTo>
                    <a:pt x="17" y="15"/>
                  </a:lnTo>
                  <a:lnTo>
                    <a:pt x="17"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54" name="Freeform 154"/>
            <p:cNvSpPr>
              <a:spLocks/>
            </p:cNvSpPr>
            <p:nvPr>
              <p:custDataLst>
                <p:tags r:id="rId145"/>
              </p:custDataLst>
            </p:nvPr>
          </p:nvSpPr>
          <p:spPr bwMode="auto">
            <a:xfrm>
              <a:off x="3331" y="2409"/>
              <a:ext cx="54" cy="46"/>
            </a:xfrm>
            <a:custGeom>
              <a:avLst/>
              <a:gdLst>
                <a:gd name="T0" fmla="*/ 2147483647 w 251"/>
                <a:gd name="T1" fmla="*/ 2147483647 h 175"/>
                <a:gd name="T2" fmla="*/ 2147483647 w 251"/>
                <a:gd name="T3" fmla="*/ 2147483647 h 175"/>
                <a:gd name="T4" fmla="*/ 2147483647 w 251"/>
                <a:gd name="T5" fmla="*/ 2147483647 h 175"/>
                <a:gd name="T6" fmla="*/ 2147483647 w 251"/>
                <a:gd name="T7" fmla="*/ 2147483647 h 175"/>
                <a:gd name="T8" fmla="*/ 2147483647 w 251"/>
                <a:gd name="T9" fmla="*/ 2147483647 h 175"/>
                <a:gd name="T10" fmla="*/ 2147483647 w 251"/>
                <a:gd name="T11" fmla="*/ 0 h 175"/>
                <a:gd name="T12" fmla="*/ 2147483647 w 251"/>
                <a:gd name="T13" fmla="*/ 0 h 175"/>
                <a:gd name="T14" fmla="*/ 2147483647 w 251"/>
                <a:gd name="T15" fmla="*/ 2147483647 h 175"/>
                <a:gd name="T16" fmla="*/ 2147483647 w 251"/>
                <a:gd name="T17" fmla="*/ 0 h 175"/>
                <a:gd name="T18" fmla="*/ 2147483647 w 251"/>
                <a:gd name="T19" fmla="*/ 0 h 175"/>
                <a:gd name="T20" fmla="*/ 0 w 251"/>
                <a:gd name="T21" fmla="*/ 2147483647 h 175"/>
                <a:gd name="T22" fmla="*/ 2147483647 w 251"/>
                <a:gd name="T23" fmla="*/ 2147483647 h 175"/>
                <a:gd name="T24" fmla="*/ 2147483647 w 251"/>
                <a:gd name="T25" fmla="*/ 2147483647 h 175"/>
                <a:gd name="T26" fmla="*/ 2147483647 w 251"/>
                <a:gd name="T27" fmla="*/ 2147483647 h 175"/>
                <a:gd name="T28" fmla="*/ 2147483647 w 251"/>
                <a:gd name="T29" fmla="*/ 2147483647 h 1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1"/>
                <a:gd name="T46" fmla="*/ 0 h 175"/>
                <a:gd name="T47" fmla="*/ 251 w 251"/>
                <a:gd name="T48" fmla="*/ 175 h 17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1" h="175">
                  <a:moveTo>
                    <a:pt x="94" y="175"/>
                  </a:moveTo>
                  <a:lnTo>
                    <a:pt x="94" y="175"/>
                  </a:lnTo>
                  <a:lnTo>
                    <a:pt x="157" y="146"/>
                  </a:lnTo>
                  <a:lnTo>
                    <a:pt x="188" y="117"/>
                  </a:lnTo>
                  <a:lnTo>
                    <a:pt x="251" y="89"/>
                  </a:lnTo>
                  <a:lnTo>
                    <a:pt x="251" y="0"/>
                  </a:lnTo>
                  <a:lnTo>
                    <a:pt x="188" y="0"/>
                  </a:lnTo>
                  <a:lnTo>
                    <a:pt x="188" y="31"/>
                  </a:lnTo>
                  <a:lnTo>
                    <a:pt x="157" y="0"/>
                  </a:lnTo>
                  <a:lnTo>
                    <a:pt x="30" y="0"/>
                  </a:lnTo>
                  <a:lnTo>
                    <a:pt x="0" y="60"/>
                  </a:lnTo>
                  <a:lnTo>
                    <a:pt x="30" y="117"/>
                  </a:lnTo>
                  <a:lnTo>
                    <a:pt x="30" y="146"/>
                  </a:lnTo>
                  <a:lnTo>
                    <a:pt x="30" y="175"/>
                  </a:lnTo>
                  <a:lnTo>
                    <a:pt x="94" y="175"/>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55" name="Freeform 155"/>
            <p:cNvSpPr>
              <a:spLocks/>
            </p:cNvSpPr>
            <p:nvPr>
              <p:custDataLst>
                <p:tags r:id="rId146"/>
              </p:custDataLst>
            </p:nvPr>
          </p:nvSpPr>
          <p:spPr bwMode="auto">
            <a:xfrm>
              <a:off x="3167" y="2252"/>
              <a:ext cx="57" cy="71"/>
            </a:xfrm>
            <a:custGeom>
              <a:avLst/>
              <a:gdLst>
                <a:gd name="T0" fmla="*/ 2147483647 w 140"/>
                <a:gd name="T1" fmla="*/ 2147483647 h 144"/>
                <a:gd name="T2" fmla="*/ 2147483647 w 140"/>
                <a:gd name="T3" fmla="*/ 2147483647 h 144"/>
                <a:gd name="T4" fmla="*/ 2147483647 w 140"/>
                <a:gd name="T5" fmla="*/ 2147483647 h 144"/>
                <a:gd name="T6" fmla="*/ 2147483647 w 140"/>
                <a:gd name="T7" fmla="*/ 2147483647 h 144"/>
                <a:gd name="T8" fmla="*/ 2147483647 w 140"/>
                <a:gd name="T9" fmla="*/ 2147483647 h 144"/>
                <a:gd name="T10" fmla="*/ 2147483647 w 140"/>
                <a:gd name="T11" fmla="*/ 2147483647 h 144"/>
                <a:gd name="T12" fmla="*/ 2147483647 w 140"/>
                <a:gd name="T13" fmla="*/ 2147483647 h 144"/>
                <a:gd name="T14" fmla="*/ 2147483647 w 140"/>
                <a:gd name="T15" fmla="*/ 2147483647 h 144"/>
                <a:gd name="T16" fmla="*/ 2147483647 w 140"/>
                <a:gd name="T17" fmla="*/ 2147483647 h 144"/>
                <a:gd name="T18" fmla="*/ 2147483647 w 140"/>
                <a:gd name="T19" fmla="*/ 0 h 144"/>
                <a:gd name="T20" fmla="*/ 2147483647 w 140"/>
                <a:gd name="T21" fmla="*/ 0 h 144"/>
                <a:gd name="T22" fmla="*/ 2147483647 w 140"/>
                <a:gd name="T23" fmla="*/ 0 h 144"/>
                <a:gd name="T24" fmla="*/ 2147483647 w 140"/>
                <a:gd name="T25" fmla="*/ 2147483647 h 144"/>
                <a:gd name="T26" fmla="*/ 0 w 140"/>
                <a:gd name="T27" fmla="*/ 2147483647 h 144"/>
                <a:gd name="T28" fmla="*/ 2147483647 w 140"/>
                <a:gd name="T29" fmla="*/ 2147483647 h 144"/>
                <a:gd name="T30" fmla="*/ 2147483647 w 140"/>
                <a:gd name="T31" fmla="*/ 2147483647 h 144"/>
                <a:gd name="T32" fmla="*/ 2147483647 w 140"/>
                <a:gd name="T33" fmla="*/ 2147483647 h 144"/>
                <a:gd name="T34" fmla="*/ 2147483647 w 140"/>
                <a:gd name="T35" fmla="*/ 2147483647 h 144"/>
                <a:gd name="T36" fmla="*/ 2147483647 w 140"/>
                <a:gd name="T37" fmla="*/ 2147483647 h 144"/>
                <a:gd name="T38" fmla="*/ 2147483647 w 140"/>
                <a:gd name="T39" fmla="*/ 2147483647 h 1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0"/>
                <a:gd name="T61" fmla="*/ 0 h 144"/>
                <a:gd name="T62" fmla="*/ 140 w 140"/>
                <a:gd name="T63" fmla="*/ 144 h 1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0" h="144">
                  <a:moveTo>
                    <a:pt x="140" y="129"/>
                  </a:moveTo>
                  <a:lnTo>
                    <a:pt x="140" y="129"/>
                  </a:lnTo>
                  <a:lnTo>
                    <a:pt x="123" y="81"/>
                  </a:lnTo>
                  <a:lnTo>
                    <a:pt x="123" y="64"/>
                  </a:lnTo>
                  <a:lnTo>
                    <a:pt x="105" y="81"/>
                  </a:lnTo>
                  <a:lnTo>
                    <a:pt x="88" y="81"/>
                  </a:lnTo>
                  <a:lnTo>
                    <a:pt x="88" y="64"/>
                  </a:lnTo>
                  <a:lnTo>
                    <a:pt x="123" y="33"/>
                  </a:lnTo>
                  <a:lnTo>
                    <a:pt x="52" y="33"/>
                  </a:lnTo>
                  <a:lnTo>
                    <a:pt x="52" y="0"/>
                  </a:lnTo>
                  <a:lnTo>
                    <a:pt x="34" y="0"/>
                  </a:lnTo>
                  <a:lnTo>
                    <a:pt x="17" y="0"/>
                  </a:lnTo>
                  <a:lnTo>
                    <a:pt x="17" y="16"/>
                  </a:lnTo>
                  <a:lnTo>
                    <a:pt x="0" y="48"/>
                  </a:lnTo>
                  <a:lnTo>
                    <a:pt x="17" y="48"/>
                  </a:lnTo>
                  <a:lnTo>
                    <a:pt x="34" y="129"/>
                  </a:lnTo>
                  <a:lnTo>
                    <a:pt x="69" y="129"/>
                  </a:lnTo>
                  <a:lnTo>
                    <a:pt x="105" y="96"/>
                  </a:lnTo>
                  <a:lnTo>
                    <a:pt x="123" y="144"/>
                  </a:lnTo>
                  <a:lnTo>
                    <a:pt x="140" y="129"/>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56" name="Freeform 156"/>
            <p:cNvSpPr>
              <a:spLocks/>
            </p:cNvSpPr>
            <p:nvPr>
              <p:custDataLst>
                <p:tags r:id="rId147"/>
              </p:custDataLst>
            </p:nvPr>
          </p:nvSpPr>
          <p:spPr bwMode="auto">
            <a:xfrm>
              <a:off x="3217" y="2229"/>
              <a:ext cx="98" cy="243"/>
            </a:xfrm>
            <a:custGeom>
              <a:avLst/>
              <a:gdLst>
                <a:gd name="T0" fmla="*/ 2147483647 w 240"/>
                <a:gd name="T1" fmla="*/ 2147483647 h 495"/>
                <a:gd name="T2" fmla="*/ 2147483647 w 240"/>
                <a:gd name="T3" fmla="*/ 2147483647 h 495"/>
                <a:gd name="T4" fmla="*/ 2147483647 w 240"/>
                <a:gd name="T5" fmla="*/ 2147483647 h 495"/>
                <a:gd name="T6" fmla="*/ 2147483647 w 240"/>
                <a:gd name="T7" fmla="*/ 2147483647 h 495"/>
                <a:gd name="T8" fmla="*/ 2147483647 w 240"/>
                <a:gd name="T9" fmla="*/ 2147483647 h 495"/>
                <a:gd name="T10" fmla="*/ 2147483647 w 240"/>
                <a:gd name="T11" fmla="*/ 2147483647 h 495"/>
                <a:gd name="T12" fmla="*/ 2147483647 w 240"/>
                <a:gd name="T13" fmla="*/ 2147483647 h 495"/>
                <a:gd name="T14" fmla="*/ 2147483647 w 240"/>
                <a:gd name="T15" fmla="*/ 2147483647 h 495"/>
                <a:gd name="T16" fmla="*/ 2147483647 w 240"/>
                <a:gd name="T17" fmla="*/ 2147483647 h 495"/>
                <a:gd name="T18" fmla="*/ 2147483647 w 240"/>
                <a:gd name="T19" fmla="*/ 2147483647 h 495"/>
                <a:gd name="T20" fmla="*/ 2147483647 w 240"/>
                <a:gd name="T21" fmla="*/ 2147483647 h 495"/>
                <a:gd name="T22" fmla="*/ 2147483647 w 240"/>
                <a:gd name="T23" fmla="*/ 2147483647 h 495"/>
                <a:gd name="T24" fmla="*/ 2147483647 w 240"/>
                <a:gd name="T25" fmla="*/ 2147483647 h 495"/>
                <a:gd name="T26" fmla="*/ 2147483647 w 240"/>
                <a:gd name="T27" fmla="*/ 2147483647 h 495"/>
                <a:gd name="T28" fmla="*/ 2147483647 w 240"/>
                <a:gd name="T29" fmla="*/ 2147483647 h 495"/>
                <a:gd name="T30" fmla="*/ 2147483647 w 240"/>
                <a:gd name="T31" fmla="*/ 2147483647 h 495"/>
                <a:gd name="T32" fmla="*/ 2147483647 w 240"/>
                <a:gd name="T33" fmla="*/ 2147483647 h 495"/>
                <a:gd name="T34" fmla="*/ 2147483647 w 240"/>
                <a:gd name="T35" fmla="*/ 0 h 495"/>
                <a:gd name="T36" fmla="*/ 2147483647 w 240"/>
                <a:gd name="T37" fmla="*/ 0 h 495"/>
                <a:gd name="T38" fmla="*/ 2147483647 w 240"/>
                <a:gd name="T39" fmla="*/ 2147483647 h 495"/>
                <a:gd name="T40" fmla="*/ 2147483647 w 240"/>
                <a:gd name="T41" fmla="*/ 2147483647 h 495"/>
                <a:gd name="T42" fmla="*/ 2147483647 w 240"/>
                <a:gd name="T43" fmla="*/ 2147483647 h 495"/>
                <a:gd name="T44" fmla="*/ 2147483647 w 240"/>
                <a:gd name="T45" fmla="*/ 2147483647 h 495"/>
                <a:gd name="T46" fmla="*/ 2147483647 w 240"/>
                <a:gd name="T47" fmla="*/ 2147483647 h 495"/>
                <a:gd name="T48" fmla="*/ 2147483647 w 240"/>
                <a:gd name="T49" fmla="*/ 2147483647 h 495"/>
                <a:gd name="T50" fmla="*/ 2147483647 w 240"/>
                <a:gd name="T51" fmla="*/ 2147483647 h 495"/>
                <a:gd name="T52" fmla="*/ 0 w 240"/>
                <a:gd name="T53" fmla="*/ 2147483647 h 495"/>
                <a:gd name="T54" fmla="*/ 2147483647 w 240"/>
                <a:gd name="T55" fmla="*/ 2147483647 h 495"/>
                <a:gd name="T56" fmla="*/ 2147483647 w 240"/>
                <a:gd name="T57" fmla="*/ 2147483647 h 495"/>
                <a:gd name="T58" fmla="*/ 2147483647 w 240"/>
                <a:gd name="T59" fmla="*/ 2147483647 h 495"/>
                <a:gd name="T60" fmla="*/ 2147483647 w 240"/>
                <a:gd name="T61" fmla="*/ 2147483647 h 495"/>
                <a:gd name="T62" fmla="*/ 2147483647 w 240"/>
                <a:gd name="T63" fmla="*/ 2147483647 h 495"/>
                <a:gd name="T64" fmla="*/ 2147483647 w 240"/>
                <a:gd name="T65" fmla="*/ 2147483647 h 495"/>
                <a:gd name="T66" fmla="*/ 2147483647 w 240"/>
                <a:gd name="T67" fmla="*/ 2147483647 h 495"/>
                <a:gd name="T68" fmla="*/ 2147483647 w 240"/>
                <a:gd name="T69" fmla="*/ 2147483647 h 495"/>
                <a:gd name="T70" fmla="*/ 2147483647 w 240"/>
                <a:gd name="T71" fmla="*/ 2147483647 h 4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0"/>
                <a:gd name="T109" fmla="*/ 0 h 495"/>
                <a:gd name="T110" fmla="*/ 240 w 240"/>
                <a:gd name="T111" fmla="*/ 495 h 49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0" h="495">
                  <a:moveTo>
                    <a:pt x="172" y="495"/>
                  </a:moveTo>
                  <a:lnTo>
                    <a:pt x="172" y="495"/>
                  </a:lnTo>
                  <a:lnTo>
                    <a:pt x="205" y="432"/>
                  </a:lnTo>
                  <a:lnTo>
                    <a:pt x="190" y="384"/>
                  </a:lnTo>
                  <a:lnTo>
                    <a:pt x="172" y="351"/>
                  </a:lnTo>
                  <a:lnTo>
                    <a:pt x="172" y="321"/>
                  </a:lnTo>
                  <a:lnTo>
                    <a:pt x="155" y="273"/>
                  </a:lnTo>
                  <a:lnTo>
                    <a:pt x="155" y="240"/>
                  </a:lnTo>
                  <a:lnTo>
                    <a:pt x="222" y="208"/>
                  </a:lnTo>
                  <a:lnTo>
                    <a:pt x="240" y="177"/>
                  </a:lnTo>
                  <a:lnTo>
                    <a:pt x="222" y="177"/>
                  </a:lnTo>
                  <a:lnTo>
                    <a:pt x="190" y="160"/>
                  </a:lnTo>
                  <a:lnTo>
                    <a:pt x="190" y="144"/>
                  </a:lnTo>
                  <a:lnTo>
                    <a:pt x="190" y="129"/>
                  </a:lnTo>
                  <a:lnTo>
                    <a:pt x="172" y="112"/>
                  </a:lnTo>
                  <a:lnTo>
                    <a:pt x="155" y="112"/>
                  </a:lnTo>
                  <a:lnTo>
                    <a:pt x="172" y="33"/>
                  </a:lnTo>
                  <a:lnTo>
                    <a:pt x="155" y="0"/>
                  </a:lnTo>
                  <a:lnTo>
                    <a:pt x="138" y="0"/>
                  </a:lnTo>
                  <a:lnTo>
                    <a:pt x="138" y="33"/>
                  </a:lnTo>
                  <a:lnTo>
                    <a:pt x="103" y="33"/>
                  </a:lnTo>
                  <a:lnTo>
                    <a:pt x="86" y="48"/>
                  </a:lnTo>
                  <a:lnTo>
                    <a:pt x="51" y="112"/>
                  </a:lnTo>
                  <a:lnTo>
                    <a:pt x="34" y="129"/>
                  </a:lnTo>
                  <a:lnTo>
                    <a:pt x="17" y="160"/>
                  </a:lnTo>
                  <a:lnTo>
                    <a:pt x="17" y="177"/>
                  </a:lnTo>
                  <a:lnTo>
                    <a:pt x="0" y="192"/>
                  </a:lnTo>
                  <a:lnTo>
                    <a:pt x="34" y="225"/>
                  </a:lnTo>
                  <a:lnTo>
                    <a:pt x="51" y="256"/>
                  </a:lnTo>
                  <a:lnTo>
                    <a:pt x="69" y="304"/>
                  </a:lnTo>
                  <a:lnTo>
                    <a:pt x="51" y="321"/>
                  </a:lnTo>
                  <a:lnTo>
                    <a:pt x="86" y="336"/>
                  </a:lnTo>
                  <a:lnTo>
                    <a:pt x="121" y="304"/>
                  </a:lnTo>
                  <a:lnTo>
                    <a:pt x="138" y="321"/>
                  </a:lnTo>
                  <a:lnTo>
                    <a:pt x="172" y="417"/>
                  </a:lnTo>
                  <a:lnTo>
                    <a:pt x="172" y="495"/>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57" name="Freeform 157"/>
            <p:cNvSpPr>
              <a:spLocks/>
            </p:cNvSpPr>
            <p:nvPr>
              <p:custDataLst>
                <p:tags r:id="rId148"/>
              </p:custDataLst>
            </p:nvPr>
          </p:nvSpPr>
          <p:spPr bwMode="auto">
            <a:xfrm>
              <a:off x="3309" y="2307"/>
              <a:ext cx="77" cy="110"/>
            </a:xfrm>
            <a:custGeom>
              <a:avLst/>
              <a:gdLst>
                <a:gd name="T0" fmla="*/ 2147483647 w 190"/>
                <a:gd name="T1" fmla="*/ 2147483647 h 224"/>
                <a:gd name="T2" fmla="*/ 2147483647 w 190"/>
                <a:gd name="T3" fmla="*/ 2147483647 h 224"/>
                <a:gd name="T4" fmla="*/ 2147483647 w 190"/>
                <a:gd name="T5" fmla="*/ 2147483647 h 224"/>
                <a:gd name="T6" fmla="*/ 2147483647 w 190"/>
                <a:gd name="T7" fmla="*/ 2147483647 h 224"/>
                <a:gd name="T8" fmla="*/ 2147483647 w 190"/>
                <a:gd name="T9" fmla="*/ 2147483647 h 224"/>
                <a:gd name="T10" fmla="*/ 2147483647 w 190"/>
                <a:gd name="T11" fmla="*/ 2147483647 h 224"/>
                <a:gd name="T12" fmla="*/ 2147483647 w 190"/>
                <a:gd name="T13" fmla="*/ 2147483647 h 224"/>
                <a:gd name="T14" fmla="*/ 2147483647 w 190"/>
                <a:gd name="T15" fmla="*/ 2147483647 h 224"/>
                <a:gd name="T16" fmla="*/ 2147483647 w 190"/>
                <a:gd name="T17" fmla="*/ 2147483647 h 224"/>
                <a:gd name="T18" fmla="*/ 2147483647 w 190"/>
                <a:gd name="T19" fmla="*/ 0 h 224"/>
                <a:gd name="T20" fmla="*/ 2147483647 w 190"/>
                <a:gd name="T21" fmla="*/ 0 h 224"/>
                <a:gd name="T22" fmla="*/ 2147483647 w 190"/>
                <a:gd name="T23" fmla="*/ 2147483647 h 224"/>
                <a:gd name="T24" fmla="*/ 2147483647 w 190"/>
                <a:gd name="T25" fmla="*/ 2147483647 h 224"/>
                <a:gd name="T26" fmla="*/ 2147483647 w 190"/>
                <a:gd name="T27" fmla="*/ 2147483647 h 224"/>
                <a:gd name="T28" fmla="*/ 0 w 190"/>
                <a:gd name="T29" fmla="*/ 2147483647 h 224"/>
                <a:gd name="T30" fmla="*/ 0 w 190"/>
                <a:gd name="T31" fmla="*/ 2147483647 h 224"/>
                <a:gd name="T32" fmla="*/ 2147483647 w 190"/>
                <a:gd name="T33" fmla="*/ 2147483647 h 224"/>
                <a:gd name="T34" fmla="*/ 2147483647 w 190"/>
                <a:gd name="T35" fmla="*/ 2147483647 h 224"/>
                <a:gd name="T36" fmla="*/ 2147483647 w 190"/>
                <a:gd name="T37" fmla="*/ 2147483647 h 224"/>
                <a:gd name="T38" fmla="*/ 2147483647 w 190"/>
                <a:gd name="T39" fmla="*/ 2147483647 h 224"/>
                <a:gd name="T40" fmla="*/ 2147483647 w 190"/>
                <a:gd name="T41" fmla="*/ 2147483647 h 224"/>
                <a:gd name="T42" fmla="*/ 2147483647 w 190"/>
                <a:gd name="T43" fmla="*/ 2147483647 h 224"/>
                <a:gd name="T44" fmla="*/ 2147483647 w 190"/>
                <a:gd name="T45" fmla="*/ 2147483647 h 224"/>
                <a:gd name="T46" fmla="*/ 2147483647 w 190"/>
                <a:gd name="T47" fmla="*/ 2147483647 h 224"/>
                <a:gd name="T48" fmla="*/ 2147483647 w 190"/>
                <a:gd name="T49" fmla="*/ 2147483647 h 224"/>
                <a:gd name="T50" fmla="*/ 2147483647 w 190"/>
                <a:gd name="T51" fmla="*/ 2147483647 h 224"/>
                <a:gd name="T52" fmla="*/ 2147483647 w 190"/>
                <a:gd name="T53" fmla="*/ 2147483647 h 2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90"/>
                <a:gd name="T82" fmla="*/ 0 h 224"/>
                <a:gd name="T83" fmla="*/ 190 w 190"/>
                <a:gd name="T84" fmla="*/ 224 h 2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90" h="224">
                  <a:moveTo>
                    <a:pt x="190" y="209"/>
                  </a:moveTo>
                  <a:lnTo>
                    <a:pt x="190" y="209"/>
                  </a:lnTo>
                  <a:lnTo>
                    <a:pt x="190" y="176"/>
                  </a:lnTo>
                  <a:lnTo>
                    <a:pt x="156" y="144"/>
                  </a:lnTo>
                  <a:lnTo>
                    <a:pt x="156" y="128"/>
                  </a:lnTo>
                  <a:lnTo>
                    <a:pt x="87" y="80"/>
                  </a:lnTo>
                  <a:lnTo>
                    <a:pt x="121" y="65"/>
                  </a:lnTo>
                  <a:lnTo>
                    <a:pt x="104" y="48"/>
                  </a:lnTo>
                  <a:lnTo>
                    <a:pt x="69" y="32"/>
                  </a:lnTo>
                  <a:lnTo>
                    <a:pt x="52" y="0"/>
                  </a:lnTo>
                  <a:lnTo>
                    <a:pt x="35" y="0"/>
                  </a:lnTo>
                  <a:lnTo>
                    <a:pt x="35" y="32"/>
                  </a:lnTo>
                  <a:lnTo>
                    <a:pt x="18" y="32"/>
                  </a:lnTo>
                  <a:lnTo>
                    <a:pt x="18" y="17"/>
                  </a:lnTo>
                  <a:lnTo>
                    <a:pt x="0" y="48"/>
                  </a:lnTo>
                  <a:lnTo>
                    <a:pt x="0" y="65"/>
                  </a:lnTo>
                  <a:lnTo>
                    <a:pt x="18" y="80"/>
                  </a:lnTo>
                  <a:lnTo>
                    <a:pt x="18" y="128"/>
                  </a:lnTo>
                  <a:lnTo>
                    <a:pt x="52" y="113"/>
                  </a:lnTo>
                  <a:lnTo>
                    <a:pt x="87" y="96"/>
                  </a:lnTo>
                  <a:lnTo>
                    <a:pt x="104" y="128"/>
                  </a:lnTo>
                  <a:lnTo>
                    <a:pt x="121" y="161"/>
                  </a:lnTo>
                  <a:lnTo>
                    <a:pt x="138" y="176"/>
                  </a:lnTo>
                  <a:lnTo>
                    <a:pt x="138" y="209"/>
                  </a:lnTo>
                  <a:lnTo>
                    <a:pt x="156" y="224"/>
                  </a:lnTo>
                  <a:lnTo>
                    <a:pt x="156" y="209"/>
                  </a:lnTo>
                  <a:lnTo>
                    <a:pt x="190" y="209"/>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58" name="Freeform 158"/>
            <p:cNvSpPr>
              <a:spLocks/>
            </p:cNvSpPr>
            <p:nvPr>
              <p:custDataLst>
                <p:tags r:id="rId149"/>
              </p:custDataLst>
            </p:nvPr>
          </p:nvSpPr>
          <p:spPr bwMode="auto">
            <a:xfrm>
              <a:off x="3330" y="2299"/>
              <a:ext cx="77" cy="181"/>
            </a:xfrm>
            <a:custGeom>
              <a:avLst/>
              <a:gdLst>
                <a:gd name="T0" fmla="*/ 0 w 190"/>
                <a:gd name="T1" fmla="*/ 2147483647 h 369"/>
                <a:gd name="T2" fmla="*/ 0 w 190"/>
                <a:gd name="T3" fmla="*/ 2147483647 h 369"/>
                <a:gd name="T4" fmla="*/ 0 w 190"/>
                <a:gd name="T5" fmla="*/ 0 h 369"/>
                <a:gd name="T6" fmla="*/ 2147483647 w 190"/>
                <a:gd name="T7" fmla="*/ 2147483647 h 369"/>
                <a:gd name="T8" fmla="*/ 2147483647 w 190"/>
                <a:gd name="T9" fmla="*/ 0 h 369"/>
                <a:gd name="T10" fmla="*/ 2147483647 w 190"/>
                <a:gd name="T11" fmla="*/ 0 h 369"/>
                <a:gd name="T12" fmla="*/ 2147483647 w 190"/>
                <a:gd name="T13" fmla="*/ 2147483647 h 369"/>
                <a:gd name="T14" fmla="*/ 2147483647 w 190"/>
                <a:gd name="T15" fmla="*/ 2147483647 h 369"/>
                <a:gd name="T16" fmla="*/ 2147483647 w 190"/>
                <a:gd name="T17" fmla="*/ 2147483647 h 369"/>
                <a:gd name="T18" fmla="*/ 2147483647 w 190"/>
                <a:gd name="T19" fmla="*/ 2147483647 h 369"/>
                <a:gd name="T20" fmla="*/ 2147483647 w 190"/>
                <a:gd name="T21" fmla="*/ 2147483647 h 369"/>
                <a:gd name="T22" fmla="*/ 2147483647 w 190"/>
                <a:gd name="T23" fmla="*/ 2147483647 h 369"/>
                <a:gd name="T24" fmla="*/ 2147483647 w 190"/>
                <a:gd name="T25" fmla="*/ 2147483647 h 369"/>
                <a:gd name="T26" fmla="*/ 2147483647 w 190"/>
                <a:gd name="T27" fmla="*/ 2147483647 h 369"/>
                <a:gd name="T28" fmla="*/ 2147483647 w 190"/>
                <a:gd name="T29" fmla="*/ 2147483647 h 369"/>
                <a:gd name="T30" fmla="*/ 2147483647 w 190"/>
                <a:gd name="T31" fmla="*/ 2147483647 h 369"/>
                <a:gd name="T32" fmla="*/ 2147483647 w 190"/>
                <a:gd name="T33" fmla="*/ 2147483647 h 369"/>
                <a:gd name="T34" fmla="*/ 2147483647 w 190"/>
                <a:gd name="T35" fmla="*/ 2147483647 h 369"/>
                <a:gd name="T36" fmla="*/ 2147483647 w 190"/>
                <a:gd name="T37" fmla="*/ 2147483647 h 369"/>
                <a:gd name="T38" fmla="*/ 2147483647 w 190"/>
                <a:gd name="T39" fmla="*/ 2147483647 h 369"/>
                <a:gd name="T40" fmla="*/ 2147483647 w 190"/>
                <a:gd name="T41" fmla="*/ 2147483647 h 369"/>
                <a:gd name="T42" fmla="*/ 2147483647 w 190"/>
                <a:gd name="T43" fmla="*/ 2147483647 h 369"/>
                <a:gd name="T44" fmla="*/ 2147483647 w 190"/>
                <a:gd name="T45" fmla="*/ 2147483647 h 369"/>
                <a:gd name="T46" fmla="*/ 2147483647 w 190"/>
                <a:gd name="T47" fmla="*/ 2147483647 h 369"/>
                <a:gd name="T48" fmla="*/ 2147483647 w 190"/>
                <a:gd name="T49" fmla="*/ 2147483647 h 369"/>
                <a:gd name="T50" fmla="*/ 2147483647 w 190"/>
                <a:gd name="T51" fmla="*/ 2147483647 h 369"/>
                <a:gd name="T52" fmla="*/ 2147483647 w 190"/>
                <a:gd name="T53" fmla="*/ 2147483647 h 369"/>
                <a:gd name="T54" fmla="*/ 2147483647 w 190"/>
                <a:gd name="T55" fmla="*/ 2147483647 h 369"/>
                <a:gd name="T56" fmla="*/ 2147483647 w 190"/>
                <a:gd name="T57" fmla="*/ 2147483647 h 369"/>
                <a:gd name="T58" fmla="*/ 2147483647 w 190"/>
                <a:gd name="T59" fmla="*/ 2147483647 h 369"/>
                <a:gd name="T60" fmla="*/ 2147483647 w 190"/>
                <a:gd name="T61" fmla="*/ 2147483647 h 369"/>
                <a:gd name="T62" fmla="*/ 0 w 190"/>
                <a:gd name="T63" fmla="*/ 2147483647 h 36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0"/>
                <a:gd name="T97" fmla="*/ 0 h 369"/>
                <a:gd name="T98" fmla="*/ 190 w 190"/>
                <a:gd name="T99" fmla="*/ 369 h 36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0" h="369">
                  <a:moveTo>
                    <a:pt x="0" y="16"/>
                  </a:moveTo>
                  <a:lnTo>
                    <a:pt x="0" y="16"/>
                  </a:lnTo>
                  <a:lnTo>
                    <a:pt x="0" y="0"/>
                  </a:lnTo>
                  <a:lnTo>
                    <a:pt x="17" y="16"/>
                  </a:lnTo>
                  <a:lnTo>
                    <a:pt x="86" y="0"/>
                  </a:lnTo>
                  <a:lnTo>
                    <a:pt x="121" y="0"/>
                  </a:lnTo>
                  <a:lnTo>
                    <a:pt x="121" y="33"/>
                  </a:lnTo>
                  <a:lnTo>
                    <a:pt x="156" y="33"/>
                  </a:lnTo>
                  <a:lnTo>
                    <a:pt x="121" y="48"/>
                  </a:lnTo>
                  <a:lnTo>
                    <a:pt x="104" y="81"/>
                  </a:lnTo>
                  <a:lnTo>
                    <a:pt x="86" y="96"/>
                  </a:lnTo>
                  <a:lnTo>
                    <a:pt x="173" y="207"/>
                  </a:lnTo>
                  <a:lnTo>
                    <a:pt x="190" y="240"/>
                  </a:lnTo>
                  <a:lnTo>
                    <a:pt x="173" y="303"/>
                  </a:lnTo>
                  <a:lnTo>
                    <a:pt x="138" y="321"/>
                  </a:lnTo>
                  <a:lnTo>
                    <a:pt x="121" y="321"/>
                  </a:lnTo>
                  <a:lnTo>
                    <a:pt x="104" y="351"/>
                  </a:lnTo>
                  <a:lnTo>
                    <a:pt x="69" y="369"/>
                  </a:lnTo>
                  <a:lnTo>
                    <a:pt x="69" y="336"/>
                  </a:lnTo>
                  <a:lnTo>
                    <a:pt x="52" y="321"/>
                  </a:lnTo>
                  <a:lnTo>
                    <a:pt x="86" y="303"/>
                  </a:lnTo>
                  <a:lnTo>
                    <a:pt x="104" y="288"/>
                  </a:lnTo>
                  <a:lnTo>
                    <a:pt x="138" y="273"/>
                  </a:lnTo>
                  <a:lnTo>
                    <a:pt x="138" y="225"/>
                  </a:lnTo>
                  <a:lnTo>
                    <a:pt x="138" y="192"/>
                  </a:lnTo>
                  <a:lnTo>
                    <a:pt x="104" y="160"/>
                  </a:lnTo>
                  <a:lnTo>
                    <a:pt x="104" y="144"/>
                  </a:lnTo>
                  <a:lnTo>
                    <a:pt x="35" y="96"/>
                  </a:lnTo>
                  <a:lnTo>
                    <a:pt x="69" y="81"/>
                  </a:lnTo>
                  <a:lnTo>
                    <a:pt x="52" y="64"/>
                  </a:lnTo>
                  <a:lnTo>
                    <a:pt x="17" y="48"/>
                  </a:lnTo>
                  <a:lnTo>
                    <a:pt x="0" y="16"/>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59" name="Freeform 159"/>
            <p:cNvSpPr>
              <a:spLocks/>
            </p:cNvSpPr>
            <p:nvPr>
              <p:custDataLst>
                <p:tags r:id="rId150"/>
              </p:custDataLst>
            </p:nvPr>
          </p:nvSpPr>
          <p:spPr bwMode="auto">
            <a:xfrm>
              <a:off x="2948" y="2111"/>
              <a:ext cx="325" cy="377"/>
            </a:xfrm>
            <a:custGeom>
              <a:avLst/>
              <a:gdLst>
                <a:gd name="T0" fmla="*/ 2147483647 w 795"/>
                <a:gd name="T1" fmla="*/ 2147483647 h 768"/>
                <a:gd name="T2" fmla="*/ 2147483647 w 795"/>
                <a:gd name="T3" fmla="*/ 2147483647 h 768"/>
                <a:gd name="T4" fmla="*/ 2147483647 w 795"/>
                <a:gd name="T5" fmla="*/ 2147483647 h 768"/>
                <a:gd name="T6" fmla="*/ 2147483647 w 795"/>
                <a:gd name="T7" fmla="*/ 2147483647 h 768"/>
                <a:gd name="T8" fmla="*/ 2147483647 w 795"/>
                <a:gd name="T9" fmla="*/ 2147483647 h 768"/>
                <a:gd name="T10" fmla="*/ 2147483647 w 795"/>
                <a:gd name="T11" fmla="*/ 2147483647 h 768"/>
                <a:gd name="T12" fmla="*/ 2147483647 w 795"/>
                <a:gd name="T13" fmla="*/ 2147483647 h 768"/>
                <a:gd name="T14" fmla="*/ 2147483647 w 795"/>
                <a:gd name="T15" fmla="*/ 2147483647 h 768"/>
                <a:gd name="T16" fmla="*/ 2147483647 w 795"/>
                <a:gd name="T17" fmla="*/ 2147483647 h 768"/>
                <a:gd name="T18" fmla="*/ 2147483647 w 795"/>
                <a:gd name="T19" fmla="*/ 2147483647 h 768"/>
                <a:gd name="T20" fmla="*/ 2147483647 w 795"/>
                <a:gd name="T21" fmla="*/ 2147483647 h 768"/>
                <a:gd name="T22" fmla="*/ 2147483647 w 795"/>
                <a:gd name="T23" fmla="*/ 2147483647 h 768"/>
                <a:gd name="T24" fmla="*/ 2147483647 w 795"/>
                <a:gd name="T25" fmla="*/ 2147483647 h 768"/>
                <a:gd name="T26" fmla="*/ 2147483647 w 795"/>
                <a:gd name="T27" fmla="*/ 2147483647 h 768"/>
                <a:gd name="T28" fmla="*/ 2147483647 w 795"/>
                <a:gd name="T29" fmla="*/ 2147483647 h 768"/>
                <a:gd name="T30" fmla="*/ 2147483647 w 795"/>
                <a:gd name="T31" fmla="*/ 2147483647 h 768"/>
                <a:gd name="T32" fmla="*/ 2147483647 w 795"/>
                <a:gd name="T33" fmla="*/ 2147483647 h 768"/>
                <a:gd name="T34" fmla="*/ 2147483647 w 795"/>
                <a:gd name="T35" fmla="*/ 2147483647 h 768"/>
                <a:gd name="T36" fmla="*/ 2147483647 w 795"/>
                <a:gd name="T37" fmla="*/ 2147483647 h 768"/>
                <a:gd name="T38" fmla="*/ 2147483647 w 795"/>
                <a:gd name="T39" fmla="*/ 2147483647 h 768"/>
                <a:gd name="T40" fmla="*/ 2147483647 w 795"/>
                <a:gd name="T41" fmla="*/ 2147483647 h 768"/>
                <a:gd name="T42" fmla="*/ 2147483647 w 795"/>
                <a:gd name="T43" fmla="*/ 2147483647 h 768"/>
                <a:gd name="T44" fmla="*/ 2147483647 w 795"/>
                <a:gd name="T45" fmla="*/ 2147483647 h 768"/>
                <a:gd name="T46" fmla="*/ 2147483647 w 795"/>
                <a:gd name="T47" fmla="*/ 2147483647 h 768"/>
                <a:gd name="T48" fmla="*/ 2147483647 w 795"/>
                <a:gd name="T49" fmla="*/ 2147483647 h 768"/>
                <a:gd name="T50" fmla="*/ 2147483647 w 795"/>
                <a:gd name="T51" fmla="*/ 2147483647 h 768"/>
                <a:gd name="T52" fmla="*/ 0 w 795"/>
                <a:gd name="T53" fmla="*/ 2147483647 h 768"/>
                <a:gd name="T54" fmla="*/ 2147483647 w 795"/>
                <a:gd name="T55" fmla="*/ 2147483647 h 768"/>
                <a:gd name="T56" fmla="*/ 2147483647 w 795"/>
                <a:gd name="T57" fmla="*/ 2147483647 h 768"/>
                <a:gd name="T58" fmla="*/ 2147483647 w 795"/>
                <a:gd name="T59" fmla="*/ 2147483647 h 768"/>
                <a:gd name="T60" fmla="*/ 2147483647 w 795"/>
                <a:gd name="T61" fmla="*/ 2147483647 h 768"/>
                <a:gd name="T62" fmla="*/ 2147483647 w 795"/>
                <a:gd name="T63" fmla="*/ 2147483647 h 768"/>
                <a:gd name="T64" fmla="*/ 2147483647 w 795"/>
                <a:gd name="T65" fmla="*/ 2147483647 h 768"/>
                <a:gd name="T66" fmla="*/ 2147483647 w 795"/>
                <a:gd name="T67" fmla="*/ 2147483647 h 768"/>
                <a:gd name="T68" fmla="*/ 2147483647 w 795"/>
                <a:gd name="T69" fmla="*/ 2147483647 h 768"/>
                <a:gd name="T70" fmla="*/ 2147483647 w 795"/>
                <a:gd name="T71" fmla="*/ 2147483647 h 768"/>
                <a:gd name="T72" fmla="*/ 2147483647 w 795"/>
                <a:gd name="T73" fmla="*/ 2147483647 h 768"/>
                <a:gd name="T74" fmla="*/ 2147483647 w 795"/>
                <a:gd name="T75" fmla="*/ 2147483647 h 768"/>
                <a:gd name="T76" fmla="*/ 2147483647 w 795"/>
                <a:gd name="T77" fmla="*/ 2147483647 h 768"/>
                <a:gd name="T78" fmla="*/ 2147483647 w 795"/>
                <a:gd name="T79" fmla="*/ 2147483647 h 768"/>
                <a:gd name="T80" fmla="*/ 2147483647 w 795"/>
                <a:gd name="T81" fmla="*/ 2147483647 h 768"/>
                <a:gd name="T82" fmla="*/ 2147483647 w 795"/>
                <a:gd name="T83" fmla="*/ 2147483647 h 768"/>
                <a:gd name="T84" fmla="*/ 2147483647 w 795"/>
                <a:gd name="T85" fmla="*/ 2147483647 h 768"/>
                <a:gd name="T86" fmla="*/ 2147483647 w 795"/>
                <a:gd name="T87" fmla="*/ 2147483647 h 768"/>
                <a:gd name="T88" fmla="*/ 2147483647 w 795"/>
                <a:gd name="T89" fmla="*/ 2147483647 h 768"/>
                <a:gd name="T90" fmla="*/ 2147483647 w 795"/>
                <a:gd name="T91" fmla="*/ 2147483647 h 768"/>
                <a:gd name="T92" fmla="*/ 2147483647 w 795"/>
                <a:gd name="T93" fmla="*/ 2147483647 h 768"/>
                <a:gd name="T94" fmla="*/ 2147483647 w 795"/>
                <a:gd name="T95" fmla="*/ 2147483647 h 7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95"/>
                <a:gd name="T145" fmla="*/ 0 h 768"/>
                <a:gd name="T146" fmla="*/ 795 w 795"/>
                <a:gd name="T147" fmla="*/ 768 h 7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95" h="768">
                  <a:moveTo>
                    <a:pt x="726" y="208"/>
                  </a:moveTo>
                  <a:lnTo>
                    <a:pt x="726" y="208"/>
                  </a:lnTo>
                  <a:lnTo>
                    <a:pt x="760" y="208"/>
                  </a:lnTo>
                  <a:lnTo>
                    <a:pt x="795" y="240"/>
                  </a:lnTo>
                  <a:lnTo>
                    <a:pt x="795" y="273"/>
                  </a:lnTo>
                  <a:lnTo>
                    <a:pt x="760" y="273"/>
                  </a:lnTo>
                  <a:lnTo>
                    <a:pt x="743" y="288"/>
                  </a:lnTo>
                  <a:lnTo>
                    <a:pt x="709" y="352"/>
                  </a:lnTo>
                  <a:lnTo>
                    <a:pt x="691" y="369"/>
                  </a:lnTo>
                  <a:lnTo>
                    <a:pt x="674" y="400"/>
                  </a:lnTo>
                  <a:lnTo>
                    <a:pt x="674" y="417"/>
                  </a:lnTo>
                  <a:lnTo>
                    <a:pt x="657" y="369"/>
                  </a:lnTo>
                  <a:lnTo>
                    <a:pt x="657" y="352"/>
                  </a:lnTo>
                  <a:lnTo>
                    <a:pt x="639" y="369"/>
                  </a:lnTo>
                  <a:lnTo>
                    <a:pt x="622" y="369"/>
                  </a:lnTo>
                  <a:lnTo>
                    <a:pt x="622" y="352"/>
                  </a:lnTo>
                  <a:lnTo>
                    <a:pt x="657" y="321"/>
                  </a:lnTo>
                  <a:lnTo>
                    <a:pt x="588" y="321"/>
                  </a:lnTo>
                  <a:lnTo>
                    <a:pt x="588" y="288"/>
                  </a:lnTo>
                  <a:lnTo>
                    <a:pt x="570" y="288"/>
                  </a:lnTo>
                  <a:lnTo>
                    <a:pt x="553" y="288"/>
                  </a:lnTo>
                  <a:lnTo>
                    <a:pt x="553" y="304"/>
                  </a:lnTo>
                  <a:lnTo>
                    <a:pt x="536" y="336"/>
                  </a:lnTo>
                  <a:lnTo>
                    <a:pt x="553" y="336"/>
                  </a:lnTo>
                  <a:lnTo>
                    <a:pt x="570" y="417"/>
                  </a:lnTo>
                  <a:lnTo>
                    <a:pt x="553" y="417"/>
                  </a:lnTo>
                  <a:lnTo>
                    <a:pt x="553" y="400"/>
                  </a:lnTo>
                  <a:lnTo>
                    <a:pt x="518" y="417"/>
                  </a:lnTo>
                  <a:lnTo>
                    <a:pt x="501" y="465"/>
                  </a:lnTo>
                  <a:lnTo>
                    <a:pt x="467" y="480"/>
                  </a:lnTo>
                  <a:lnTo>
                    <a:pt x="380" y="544"/>
                  </a:lnTo>
                  <a:lnTo>
                    <a:pt x="380" y="561"/>
                  </a:lnTo>
                  <a:lnTo>
                    <a:pt x="363" y="561"/>
                  </a:lnTo>
                  <a:lnTo>
                    <a:pt x="346" y="576"/>
                  </a:lnTo>
                  <a:lnTo>
                    <a:pt x="328" y="576"/>
                  </a:lnTo>
                  <a:lnTo>
                    <a:pt x="328" y="591"/>
                  </a:lnTo>
                  <a:lnTo>
                    <a:pt x="328" y="639"/>
                  </a:lnTo>
                  <a:lnTo>
                    <a:pt x="311" y="672"/>
                  </a:lnTo>
                  <a:lnTo>
                    <a:pt x="311" y="720"/>
                  </a:lnTo>
                  <a:lnTo>
                    <a:pt x="294" y="735"/>
                  </a:lnTo>
                  <a:lnTo>
                    <a:pt x="277" y="753"/>
                  </a:lnTo>
                  <a:lnTo>
                    <a:pt x="259" y="768"/>
                  </a:lnTo>
                  <a:lnTo>
                    <a:pt x="225" y="753"/>
                  </a:lnTo>
                  <a:lnTo>
                    <a:pt x="173" y="609"/>
                  </a:lnTo>
                  <a:lnTo>
                    <a:pt x="138" y="561"/>
                  </a:lnTo>
                  <a:lnTo>
                    <a:pt x="121" y="465"/>
                  </a:lnTo>
                  <a:lnTo>
                    <a:pt x="121" y="400"/>
                  </a:lnTo>
                  <a:lnTo>
                    <a:pt x="104" y="432"/>
                  </a:lnTo>
                  <a:lnTo>
                    <a:pt x="69" y="448"/>
                  </a:lnTo>
                  <a:lnTo>
                    <a:pt x="17" y="400"/>
                  </a:lnTo>
                  <a:lnTo>
                    <a:pt x="52" y="400"/>
                  </a:lnTo>
                  <a:lnTo>
                    <a:pt x="52" y="384"/>
                  </a:lnTo>
                  <a:lnTo>
                    <a:pt x="35" y="384"/>
                  </a:lnTo>
                  <a:lnTo>
                    <a:pt x="0" y="369"/>
                  </a:lnTo>
                  <a:lnTo>
                    <a:pt x="17" y="352"/>
                  </a:lnTo>
                  <a:lnTo>
                    <a:pt x="69" y="352"/>
                  </a:lnTo>
                  <a:lnTo>
                    <a:pt x="69" y="336"/>
                  </a:lnTo>
                  <a:lnTo>
                    <a:pt x="69" y="304"/>
                  </a:lnTo>
                  <a:lnTo>
                    <a:pt x="52" y="304"/>
                  </a:lnTo>
                  <a:lnTo>
                    <a:pt x="52" y="288"/>
                  </a:lnTo>
                  <a:lnTo>
                    <a:pt x="35" y="288"/>
                  </a:lnTo>
                  <a:lnTo>
                    <a:pt x="35" y="256"/>
                  </a:lnTo>
                  <a:lnTo>
                    <a:pt x="52" y="240"/>
                  </a:lnTo>
                  <a:lnTo>
                    <a:pt x="69" y="256"/>
                  </a:lnTo>
                  <a:lnTo>
                    <a:pt x="104" y="240"/>
                  </a:lnTo>
                  <a:lnTo>
                    <a:pt x="190" y="144"/>
                  </a:lnTo>
                  <a:lnTo>
                    <a:pt x="173" y="129"/>
                  </a:lnTo>
                  <a:lnTo>
                    <a:pt x="190" y="129"/>
                  </a:lnTo>
                  <a:lnTo>
                    <a:pt x="190" y="112"/>
                  </a:lnTo>
                  <a:lnTo>
                    <a:pt x="156" y="96"/>
                  </a:lnTo>
                  <a:lnTo>
                    <a:pt x="173" y="64"/>
                  </a:lnTo>
                  <a:lnTo>
                    <a:pt x="156" y="48"/>
                  </a:lnTo>
                  <a:lnTo>
                    <a:pt x="173" y="33"/>
                  </a:lnTo>
                  <a:lnTo>
                    <a:pt x="207" y="48"/>
                  </a:lnTo>
                  <a:lnTo>
                    <a:pt x="242" y="33"/>
                  </a:lnTo>
                  <a:lnTo>
                    <a:pt x="259" y="16"/>
                  </a:lnTo>
                  <a:lnTo>
                    <a:pt x="311" y="0"/>
                  </a:lnTo>
                  <a:lnTo>
                    <a:pt x="328" y="16"/>
                  </a:lnTo>
                  <a:lnTo>
                    <a:pt x="328" y="48"/>
                  </a:lnTo>
                  <a:lnTo>
                    <a:pt x="294" y="81"/>
                  </a:lnTo>
                  <a:lnTo>
                    <a:pt x="311" y="112"/>
                  </a:lnTo>
                  <a:lnTo>
                    <a:pt x="277" y="112"/>
                  </a:lnTo>
                  <a:lnTo>
                    <a:pt x="294" y="160"/>
                  </a:lnTo>
                  <a:lnTo>
                    <a:pt x="346" y="177"/>
                  </a:lnTo>
                  <a:lnTo>
                    <a:pt x="328" y="225"/>
                  </a:lnTo>
                  <a:lnTo>
                    <a:pt x="363" y="240"/>
                  </a:lnTo>
                  <a:lnTo>
                    <a:pt x="518" y="288"/>
                  </a:lnTo>
                  <a:lnTo>
                    <a:pt x="536" y="288"/>
                  </a:lnTo>
                  <a:lnTo>
                    <a:pt x="536" y="273"/>
                  </a:lnTo>
                  <a:lnTo>
                    <a:pt x="536" y="240"/>
                  </a:lnTo>
                  <a:lnTo>
                    <a:pt x="553" y="240"/>
                  </a:lnTo>
                  <a:lnTo>
                    <a:pt x="570" y="256"/>
                  </a:lnTo>
                  <a:lnTo>
                    <a:pt x="570" y="273"/>
                  </a:lnTo>
                  <a:lnTo>
                    <a:pt x="639" y="273"/>
                  </a:lnTo>
                  <a:lnTo>
                    <a:pt x="657" y="273"/>
                  </a:lnTo>
                  <a:lnTo>
                    <a:pt x="639" y="240"/>
                  </a:lnTo>
                  <a:lnTo>
                    <a:pt x="726" y="208"/>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60" name="Freeform 160"/>
            <p:cNvSpPr>
              <a:spLocks/>
            </p:cNvSpPr>
            <p:nvPr>
              <p:custDataLst>
                <p:tags r:id="rId151"/>
              </p:custDataLst>
            </p:nvPr>
          </p:nvSpPr>
          <p:spPr bwMode="auto">
            <a:xfrm>
              <a:off x="3309" y="2503"/>
              <a:ext cx="42" cy="71"/>
            </a:xfrm>
            <a:custGeom>
              <a:avLst/>
              <a:gdLst>
                <a:gd name="T0" fmla="*/ 2147483647 w 104"/>
                <a:gd name="T1" fmla="*/ 2147483647 h 144"/>
                <a:gd name="T2" fmla="*/ 2147483647 w 104"/>
                <a:gd name="T3" fmla="*/ 2147483647 h 144"/>
                <a:gd name="T4" fmla="*/ 2147483647 w 104"/>
                <a:gd name="T5" fmla="*/ 2147483647 h 144"/>
                <a:gd name="T6" fmla="*/ 2147483647 w 104"/>
                <a:gd name="T7" fmla="*/ 2147483647 h 144"/>
                <a:gd name="T8" fmla="*/ 0 w 104"/>
                <a:gd name="T9" fmla="*/ 0 h 144"/>
                <a:gd name="T10" fmla="*/ 0 w 104"/>
                <a:gd name="T11" fmla="*/ 2147483647 h 144"/>
                <a:gd name="T12" fmla="*/ 0 w 104"/>
                <a:gd name="T13" fmla="*/ 2147483647 h 144"/>
                <a:gd name="T14" fmla="*/ 2147483647 w 104"/>
                <a:gd name="T15" fmla="*/ 2147483647 h 144"/>
                <a:gd name="T16" fmla="*/ 2147483647 w 104"/>
                <a:gd name="T17" fmla="*/ 2147483647 h 144"/>
                <a:gd name="T18" fmla="*/ 2147483647 w 104"/>
                <a:gd name="T19" fmla="*/ 2147483647 h 144"/>
                <a:gd name="T20" fmla="*/ 2147483647 w 104"/>
                <a:gd name="T21" fmla="*/ 2147483647 h 144"/>
                <a:gd name="T22" fmla="*/ 2147483647 w 104"/>
                <a:gd name="T23" fmla="*/ 2147483647 h 144"/>
                <a:gd name="T24" fmla="*/ 2147483647 w 104"/>
                <a:gd name="T25" fmla="*/ 2147483647 h 1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144"/>
                <a:gd name="T41" fmla="*/ 104 w 104"/>
                <a:gd name="T42" fmla="*/ 144 h 1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144">
                  <a:moveTo>
                    <a:pt x="52" y="15"/>
                  </a:moveTo>
                  <a:lnTo>
                    <a:pt x="52" y="15"/>
                  </a:lnTo>
                  <a:lnTo>
                    <a:pt x="35" y="30"/>
                  </a:lnTo>
                  <a:lnTo>
                    <a:pt x="18" y="15"/>
                  </a:lnTo>
                  <a:lnTo>
                    <a:pt x="0" y="0"/>
                  </a:lnTo>
                  <a:lnTo>
                    <a:pt x="0" y="15"/>
                  </a:lnTo>
                  <a:lnTo>
                    <a:pt x="0" y="63"/>
                  </a:lnTo>
                  <a:lnTo>
                    <a:pt x="35" y="96"/>
                  </a:lnTo>
                  <a:lnTo>
                    <a:pt x="87" y="144"/>
                  </a:lnTo>
                  <a:lnTo>
                    <a:pt x="104" y="144"/>
                  </a:lnTo>
                  <a:lnTo>
                    <a:pt x="87" y="96"/>
                  </a:lnTo>
                  <a:lnTo>
                    <a:pt x="87" y="48"/>
                  </a:lnTo>
                  <a:lnTo>
                    <a:pt x="52" y="15"/>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61" name="Freeform 161"/>
            <p:cNvSpPr>
              <a:spLocks/>
            </p:cNvSpPr>
            <p:nvPr>
              <p:custDataLst>
                <p:tags r:id="rId152"/>
              </p:custDataLst>
            </p:nvPr>
          </p:nvSpPr>
          <p:spPr bwMode="auto">
            <a:xfrm>
              <a:off x="3281" y="2331"/>
              <a:ext cx="84" cy="188"/>
            </a:xfrm>
            <a:custGeom>
              <a:avLst/>
              <a:gdLst>
                <a:gd name="T0" fmla="*/ 2147483647 w 207"/>
                <a:gd name="T1" fmla="*/ 0 h 383"/>
                <a:gd name="T2" fmla="*/ 2147483647 w 207"/>
                <a:gd name="T3" fmla="*/ 0 h 383"/>
                <a:gd name="T4" fmla="*/ 0 w 207"/>
                <a:gd name="T5" fmla="*/ 2147483647 h 383"/>
                <a:gd name="T6" fmla="*/ 0 w 207"/>
                <a:gd name="T7" fmla="*/ 2147483647 h 383"/>
                <a:gd name="T8" fmla="*/ 2147483647 w 207"/>
                <a:gd name="T9" fmla="*/ 2147483647 h 383"/>
                <a:gd name="T10" fmla="*/ 2147483647 w 207"/>
                <a:gd name="T11" fmla="*/ 2147483647 h 383"/>
                <a:gd name="T12" fmla="*/ 2147483647 w 207"/>
                <a:gd name="T13" fmla="*/ 2147483647 h 383"/>
                <a:gd name="T14" fmla="*/ 2147483647 w 207"/>
                <a:gd name="T15" fmla="*/ 2147483647 h 383"/>
                <a:gd name="T16" fmla="*/ 2147483647 w 207"/>
                <a:gd name="T17" fmla="*/ 2147483647 h 383"/>
                <a:gd name="T18" fmla="*/ 2147483647 w 207"/>
                <a:gd name="T19" fmla="*/ 2147483647 h 383"/>
                <a:gd name="T20" fmla="*/ 2147483647 w 207"/>
                <a:gd name="T21" fmla="*/ 2147483647 h 383"/>
                <a:gd name="T22" fmla="*/ 2147483647 w 207"/>
                <a:gd name="T23" fmla="*/ 2147483647 h 383"/>
                <a:gd name="T24" fmla="*/ 2147483647 w 207"/>
                <a:gd name="T25" fmla="*/ 2147483647 h 383"/>
                <a:gd name="T26" fmla="*/ 2147483647 w 207"/>
                <a:gd name="T27" fmla="*/ 2147483647 h 383"/>
                <a:gd name="T28" fmla="*/ 2147483647 w 207"/>
                <a:gd name="T29" fmla="*/ 2147483647 h 383"/>
                <a:gd name="T30" fmla="*/ 2147483647 w 207"/>
                <a:gd name="T31" fmla="*/ 2147483647 h 383"/>
                <a:gd name="T32" fmla="*/ 2147483647 w 207"/>
                <a:gd name="T33" fmla="*/ 2147483647 h 383"/>
                <a:gd name="T34" fmla="*/ 2147483647 w 207"/>
                <a:gd name="T35" fmla="*/ 2147483647 h 383"/>
                <a:gd name="T36" fmla="*/ 2147483647 w 207"/>
                <a:gd name="T37" fmla="*/ 2147483647 h 383"/>
                <a:gd name="T38" fmla="*/ 2147483647 w 207"/>
                <a:gd name="T39" fmla="*/ 2147483647 h 383"/>
                <a:gd name="T40" fmla="*/ 2147483647 w 207"/>
                <a:gd name="T41" fmla="*/ 2147483647 h 383"/>
                <a:gd name="T42" fmla="*/ 2147483647 w 207"/>
                <a:gd name="T43" fmla="*/ 2147483647 h 383"/>
                <a:gd name="T44" fmla="*/ 2147483647 w 207"/>
                <a:gd name="T45" fmla="*/ 2147483647 h 383"/>
                <a:gd name="T46" fmla="*/ 2147483647 w 207"/>
                <a:gd name="T47" fmla="*/ 2147483647 h 383"/>
                <a:gd name="T48" fmla="*/ 2147483647 w 207"/>
                <a:gd name="T49" fmla="*/ 2147483647 h 383"/>
                <a:gd name="T50" fmla="*/ 2147483647 w 207"/>
                <a:gd name="T51" fmla="*/ 2147483647 h 383"/>
                <a:gd name="T52" fmla="*/ 2147483647 w 207"/>
                <a:gd name="T53" fmla="*/ 2147483647 h 383"/>
                <a:gd name="T54" fmla="*/ 2147483647 w 207"/>
                <a:gd name="T55" fmla="*/ 2147483647 h 383"/>
                <a:gd name="T56" fmla="*/ 2147483647 w 207"/>
                <a:gd name="T57" fmla="*/ 2147483647 h 383"/>
                <a:gd name="T58" fmla="*/ 2147483647 w 207"/>
                <a:gd name="T59" fmla="*/ 2147483647 h 383"/>
                <a:gd name="T60" fmla="*/ 2147483647 w 207"/>
                <a:gd name="T61" fmla="*/ 2147483647 h 383"/>
                <a:gd name="T62" fmla="*/ 2147483647 w 207"/>
                <a:gd name="T63" fmla="*/ 2147483647 h 383"/>
                <a:gd name="T64" fmla="*/ 2147483647 w 207"/>
                <a:gd name="T65" fmla="*/ 2147483647 h 383"/>
                <a:gd name="T66" fmla="*/ 2147483647 w 207"/>
                <a:gd name="T67" fmla="*/ 2147483647 h 383"/>
                <a:gd name="T68" fmla="*/ 2147483647 w 207"/>
                <a:gd name="T69" fmla="*/ 2147483647 h 383"/>
                <a:gd name="T70" fmla="*/ 2147483647 w 207"/>
                <a:gd name="T71" fmla="*/ 2147483647 h 383"/>
                <a:gd name="T72" fmla="*/ 2147483647 w 207"/>
                <a:gd name="T73" fmla="*/ 2147483647 h 383"/>
                <a:gd name="T74" fmla="*/ 2147483647 w 207"/>
                <a:gd name="T75" fmla="*/ 2147483647 h 383"/>
                <a:gd name="T76" fmla="*/ 2147483647 w 207"/>
                <a:gd name="T77" fmla="*/ 2147483647 h 383"/>
                <a:gd name="T78" fmla="*/ 2147483647 w 207"/>
                <a:gd name="T79" fmla="*/ 0 h 38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7"/>
                <a:gd name="T121" fmla="*/ 0 h 383"/>
                <a:gd name="T122" fmla="*/ 207 w 207"/>
                <a:gd name="T123" fmla="*/ 383 h 38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7" h="383">
                  <a:moveTo>
                    <a:pt x="69" y="0"/>
                  </a:moveTo>
                  <a:lnTo>
                    <a:pt x="69" y="0"/>
                  </a:lnTo>
                  <a:lnTo>
                    <a:pt x="0" y="32"/>
                  </a:lnTo>
                  <a:lnTo>
                    <a:pt x="0" y="65"/>
                  </a:lnTo>
                  <a:lnTo>
                    <a:pt x="17" y="113"/>
                  </a:lnTo>
                  <a:lnTo>
                    <a:pt x="17" y="143"/>
                  </a:lnTo>
                  <a:lnTo>
                    <a:pt x="35" y="176"/>
                  </a:lnTo>
                  <a:lnTo>
                    <a:pt x="52" y="224"/>
                  </a:lnTo>
                  <a:lnTo>
                    <a:pt x="17" y="287"/>
                  </a:lnTo>
                  <a:lnTo>
                    <a:pt x="17" y="305"/>
                  </a:lnTo>
                  <a:lnTo>
                    <a:pt x="17" y="320"/>
                  </a:lnTo>
                  <a:lnTo>
                    <a:pt x="69" y="368"/>
                  </a:lnTo>
                  <a:lnTo>
                    <a:pt x="69" y="353"/>
                  </a:lnTo>
                  <a:lnTo>
                    <a:pt x="87" y="368"/>
                  </a:lnTo>
                  <a:lnTo>
                    <a:pt x="104" y="383"/>
                  </a:lnTo>
                  <a:lnTo>
                    <a:pt x="121" y="368"/>
                  </a:lnTo>
                  <a:lnTo>
                    <a:pt x="104" y="353"/>
                  </a:lnTo>
                  <a:lnTo>
                    <a:pt x="69" y="353"/>
                  </a:lnTo>
                  <a:lnTo>
                    <a:pt x="52" y="287"/>
                  </a:lnTo>
                  <a:lnTo>
                    <a:pt x="35" y="287"/>
                  </a:lnTo>
                  <a:lnTo>
                    <a:pt x="35" y="272"/>
                  </a:lnTo>
                  <a:lnTo>
                    <a:pt x="52" y="224"/>
                  </a:lnTo>
                  <a:lnTo>
                    <a:pt x="52" y="191"/>
                  </a:lnTo>
                  <a:lnTo>
                    <a:pt x="87" y="191"/>
                  </a:lnTo>
                  <a:lnTo>
                    <a:pt x="87" y="209"/>
                  </a:lnTo>
                  <a:lnTo>
                    <a:pt x="104" y="209"/>
                  </a:lnTo>
                  <a:lnTo>
                    <a:pt x="138" y="239"/>
                  </a:lnTo>
                  <a:lnTo>
                    <a:pt x="138" y="224"/>
                  </a:lnTo>
                  <a:lnTo>
                    <a:pt x="121" y="191"/>
                  </a:lnTo>
                  <a:lnTo>
                    <a:pt x="138" y="161"/>
                  </a:lnTo>
                  <a:lnTo>
                    <a:pt x="207" y="161"/>
                  </a:lnTo>
                  <a:lnTo>
                    <a:pt x="207" y="128"/>
                  </a:lnTo>
                  <a:lnTo>
                    <a:pt x="190" y="113"/>
                  </a:lnTo>
                  <a:lnTo>
                    <a:pt x="173" y="80"/>
                  </a:lnTo>
                  <a:lnTo>
                    <a:pt x="156" y="48"/>
                  </a:lnTo>
                  <a:lnTo>
                    <a:pt x="121" y="65"/>
                  </a:lnTo>
                  <a:lnTo>
                    <a:pt x="87" y="80"/>
                  </a:lnTo>
                  <a:lnTo>
                    <a:pt x="87" y="32"/>
                  </a:lnTo>
                  <a:lnTo>
                    <a:pt x="69" y="17"/>
                  </a:lnTo>
                  <a:lnTo>
                    <a:pt x="69"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62" name="Freeform 162"/>
            <p:cNvSpPr>
              <a:spLocks/>
            </p:cNvSpPr>
            <p:nvPr/>
          </p:nvSpPr>
          <p:spPr bwMode="auto">
            <a:xfrm>
              <a:off x="3182" y="2229"/>
              <a:ext cx="34" cy="16"/>
            </a:xfrm>
            <a:custGeom>
              <a:avLst/>
              <a:gdLst>
                <a:gd name="T0" fmla="*/ 2147483647 w 85"/>
                <a:gd name="T1" fmla="*/ 0 h 33"/>
                <a:gd name="T2" fmla="*/ 2147483647 w 85"/>
                <a:gd name="T3" fmla="*/ 0 h 33"/>
                <a:gd name="T4" fmla="*/ 2147483647 w 85"/>
                <a:gd name="T5" fmla="*/ 0 h 33"/>
                <a:gd name="T6" fmla="*/ 0 w 85"/>
                <a:gd name="T7" fmla="*/ 2147483647 h 33"/>
                <a:gd name="T8" fmla="*/ 0 w 85"/>
                <a:gd name="T9" fmla="*/ 2147483647 h 33"/>
                <a:gd name="T10" fmla="*/ 2147483647 w 85"/>
                <a:gd name="T11" fmla="*/ 2147483647 h 33"/>
                <a:gd name="T12" fmla="*/ 2147483647 w 85"/>
                <a:gd name="T13" fmla="*/ 2147483647 h 33"/>
                <a:gd name="T14" fmla="*/ 2147483647 w 85"/>
                <a:gd name="T15" fmla="*/ 0 h 33"/>
                <a:gd name="T16" fmla="*/ 0 60000 65536"/>
                <a:gd name="T17" fmla="*/ 0 60000 65536"/>
                <a:gd name="T18" fmla="*/ 0 60000 65536"/>
                <a:gd name="T19" fmla="*/ 0 60000 65536"/>
                <a:gd name="T20" fmla="*/ 0 60000 65536"/>
                <a:gd name="T21" fmla="*/ 0 60000 65536"/>
                <a:gd name="T22" fmla="*/ 0 60000 65536"/>
                <a:gd name="T23" fmla="*/ 0 60000 65536"/>
                <a:gd name="T24" fmla="*/ 0 w 85"/>
                <a:gd name="T25" fmla="*/ 0 h 33"/>
                <a:gd name="T26" fmla="*/ 85 w 85"/>
                <a:gd name="T27" fmla="*/ 33 h 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5" h="33">
                  <a:moveTo>
                    <a:pt x="69" y="0"/>
                  </a:moveTo>
                  <a:lnTo>
                    <a:pt x="69" y="0"/>
                  </a:lnTo>
                  <a:lnTo>
                    <a:pt x="18" y="0"/>
                  </a:lnTo>
                  <a:lnTo>
                    <a:pt x="0" y="16"/>
                  </a:lnTo>
                  <a:lnTo>
                    <a:pt x="0" y="33"/>
                  </a:lnTo>
                  <a:lnTo>
                    <a:pt x="69" y="33"/>
                  </a:lnTo>
                  <a:lnTo>
                    <a:pt x="85" y="33"/>
                  </a:lnTo>
                  <a:lnTo>
                    <a:pt x="69" y="0"/>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63" name="Freeform 163"/>
            <p:cNvSpPr>
              <a:spLocks/>
            </p:cNvSpPr>
            <p:nvPr/>
          </p:nvSpPr>
          <p:spPr bwMode="auto">
            <a:xfrm>
              <a:off x="3082" y="2198"/>
              <a:ext cx="85" cy="54"/>
            </a:xfrm>
            <a:custGeom>
              <a:avLst/>
              <a:gdLst>
                <a:gd name="T0" fmla="*/ 2147483647 w 210"/>
                <a:gd name="T1" fmla="*/ 0 h 111"/>
                <a:gd name="T2" fmla="*/ 2147483647 w 210"/>
                <a:gd name="T3" fmla="*/ 0 h 111"/>
                <a:gd name="T4" fmla="*/ 0 w 210"/>
                <a:gd name="T5" fmla="*/ 2147483647 h 111"/>
                <a:gd name="T6" fmla="*/ 2147483647 w 210"/>
                <a:gd name="T7" fmla="*/ 2147483647 h 111"/>
                <a:gd name="T8" fmla="*/ 2147483647 w 210"/>
                <a:gd name="T9" fmla="*/ 2147483647 h 111"/>
                <a:gd name="T10" fmla="*/ 2147483647 w 210"/>
                <a:gd name="T11" fmla="*/ 2147483647 h 111"/>
                <a:gd name="T12" fmla="*/ 2147483647 w 210"/>
                <a:gd name="T13" fmla="*/ 2147483647 h 111"/>
                <a:gd name="T14" fmla="*/ 2147483647 w 210"/>
                <a:gd name="T15" fmla="*/ 2147483647 h 111"/>
                <a:gd name="T16" fmla="*/ 2147483647 w 210"/>
                <a:gd name="T17" fmla="*/ 2147483647 h 111"/>
                <a:gd name="T18" fmla="*/ 2147483647 w 210"/>
                <a:gd name="T19" fmla="*/ 2147483647 h 111"/>
                <a:gd name="T20" fmla="*/ 2147483647 w 210"/>
                <a:gd name="T21" fmla="*/ 2147483647 h 111"/>
                <a:gd name="T22" fmla="*/ 2147483647 w 210"/>
                <a:gd name="T23" fmla="*/ 2147483647 h 111"/>
                <a:gd name="T24" fmla="*/ 2147483647 w 210"/>
                <a:gd name="T25" fmla="*/ 0 h 111"/>
                <a:gd name="T26" fmla="*/ 2147483647 w 210"/>
                <a:gd name="T27" fmla="*/ 0 h 1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
                <a:gd name="T43" fmla="*/ 0 h 111"/>
                <a:gd name="T44" fmla="*/ 210 w 210"/>
                <a:gd name="T45" fmla="*/ 111 h 1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 h="111">
                  <a:moveTo>
                    <a:pt x="18" y="0"/>
                  </a:moveTo>
                  <a:lnTo>
                    <a:pt x="18" y="0"/>
                  </a:lnTo>
                  <a:lnTo>
                    <a:pt x="0" y="48"/>
                  </a:lnTo>
                  <a:lnTo>
                    <a:pt x="35" y="63"/>
                  </a:lnTo>
                  <a:lnTo>
                    <a:pt x="192" y="111"/>
                  </a:lnTo>
                  <a:lnTo>
                    <a:pt x="210" y="111"/>
                  </a:lnTo>
                  <a:lnTo>
                    <a:pt x="210" y="96"/>
                  </a:lnTo>
                  <a:lnTo>
                    <a:pt x="210" y="63"/>
                  </a:lnTo>
                  <a:lnTo>
                    <a:pt x="158" y="63"/>
                  </a:lnTo>
                  <a:lnTo>
                    <a:pt x="121" y="48"/>
                  </a:lnTo>
                  <a:lnTo>
                    <a:pt x="104" y="31"/>
                  </a:lnTo>
                  <a:lnTo>
                    <a:pt x="87" y="31"/>
                  </a:lnTo>
                  <a:lnTo>
                    <a:pt x="52" y="0"/>
                  </a:lnTo>
                  <a:lnTo>
                    <a:pt x="18"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64" name="Freeform 164"/>
            <p:cNvSpPr>
              <a:spLocks/>
            </p:cNvSpPr>
            <p:nvPr/>
          </p:nvSpPr>
          <p:spPr bwMode="auto">
            <a:xfrm>
              <a:off x="3598" y="2072"/>
              <a:ext cx="36" cy="63"/>
            </a:xfrm>
            <a:custGeom>
              <a:avLst/>
              <a:gdLst>
                <a:gd name="T0" fmla="*/ 0 w 86"/>
                <a:gd name="T1" fmla="*/ 2147483647 h 128"/>
                <a:gd name="T2" fmla="*/ 0 w 86"/>
                <a:gd name="T3" fmla="*/ 2147483647 h 128"/>
                <a:gd name="T4" fmla="*/ 2147483647 w 86"/>
                <a:gd name="T5" fmla="*/ 0 h 128"/>
                <a:gd name="T6" fmla="*/ 2147483647 w 86"/>
                <a:gd name="T7" fmla="*/ 2147483647 h 128"/>
                <a:gd name="T8" fmla="*/ 2147483647 w 86"/>
                <a:gd name="T9" fmla="*/ 2147483647 h 128"/>
                <a:gd name="T10" fmla="*/ 2147483647 w 86"/>
                <a:gd name="T11" fmla="*/ 2147483647 h 128"/>
                <a:gd name="T12" fmla="*/ 0 w 86"/>
                <a:gd name="T13" fmla="*/ 2147483647 h 128"/>
                <a:gd name="T14" fmla="*/ 0 w 86"/>
                <a:gd name="T15" fmla="*/ 2147483647 h 128"/>
                <a:gd name="T16" fmla="*/ 0 w 86"/>
                <a:gd name="T17" fmla="*/ 2147483647 h 128"/>
                <a:gd name="T18" fmla="*/ 0 w 86"/>
                <a:gd name="T19" fmla="*/ 2147483647 h 128"/>
                <a:gd name="T20" fmla="*/ 0 w 86"/>
                <a:gd name="T21" fmla="*/ 2147483647 h 1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128"/>
                <a:gd name="T35" fmla="*/ 86 w 86"/>
                <a:gd name="T36" fmla="*/ 128 h 1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128">
                  <a:moveTo>
                    <a:pt x="0" y="32"/>
                  </a:moveTo>
                  <a:lnTo>
                    <a:pt x="0" y="32"/>
                  </a:lnTo>
                  <a:lnTo>
                    <a:pt x="51" y="0"/>
                  </a:lnTo>
                  <a:lnTo>
                    <a:pt x="69" y="32"/>
                  </a:lnTo>
                  <a:lnTo>
                    <a:pt x="86" y="80"/>
                  </a:lnTo>
                  <a:lnTo>
                    <a:pt x="69" y="113"/>
                  </a:lnTo>
                  <a:lnTo>
                    <a:pt x="0" y="128"/>
                  </a:lnTo>
                  <a:lnTo>
                    <a:pt x="0" y="113"/>
                  </a:lnTo>
                  <a:lnTo>
                    <a:pt x="0" y="96"/>
                  </a:lnTo>
                  <a:lnTo>
                    <a:pt x="0" y="48"/>
                  </a:lnTo>
                  <a:lnTo>
                    <a:pt x="0" y="3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65" name="Freeform 165"/>
            <p:cNvSpPr>
              <a:spLocks/>
            </p:cNvSpPr>
            <p:nvPr/>
          </p:nvSpPr>
          <p:spPr bwMode="auto">
            <a:xfrm>
              <a:off x="3577" y="2010"/>
              <a:ext cx="71" cy="78"/>
            </a:xfrm>
            <a:custGeom>
              <a:avLst/>
              <a:gdLst>
                <a:gd name="T0" fmla="*/ 2147483647 w 172"/>
                <a:gd name="T1" fmla="*/ 0 h 159"/>
                <a:gd name="T2" fmla="*/ 2147483647 w 172"/>
                <a:gd name="T3" fmla="*/ 0 h 159"/>
                <a:gd name="T4" fmla="*/ 2147483647 w 172"/>
                <a:gd name="T5" fmla="*/ 0 h 159"/>
                <a:gd name="T6" fmla="*/ 2147483647 w 172"/>
                <a:gd name="T7" fmla="*/ 2147483647 h 159"/>
                <a:gd name="T8" fmla="*/ 2147483647 w 172"/>
                <a:gd name="T9" fmla="*/ 2147483647 h 159"/>
                <a:gd name="T10" fmla="*/ 2147483647 w 172"/>
                <a:gd name="T11" fmla="*/ 2147483647 h 159"/>
                <a:gd name="T12" fmla="*/ 2147483647 w 172"/>
                <a:gd name="T13" fmla="*/ 2147483647 h 159"/>
                <a:gd name="T14" fmla="*/ 0 w 172"/>
                <a:gd name="T15" fmla="*/ 2147483647 h 159"/>
                <a:gd name="T16" fmla="*/ 0 w 172"/>
                <a:gd name="T17" fmla="*/ 2147483647 h 159"/>
                <a:gd name="T18" fmla="*/ 2147483647 w 172"/>
                <a:gd name="T19" fmla="*/ 2147483647 h 159"/>
                <a:gd name="T20" fmla="*/ 0 w 172"/>
                <a:gd name="T21" fmla="*/ 2147483647 h 159"/>
                <a:gd name="T22" fmla="*/ 2147483647 w 172"/>
                <a:gd name="T23" fmla="*/ 2147483647 h 159"/>
                <a:gd name="T24" fmla="*/ 2147483647 w 172"/>
                <a:gd name="T25" fmla="*/ 2147483647 h 159"/>
                <a:gd name="T26" fmla="*/ 2147483647 w 172"/>
                <a:gd name="T27" fmla="*/ 2147483647 h 159"/>
                <a:gd name="T28" fmla="*/ 2147483647 w 172"/>
                <a:gd name="T29" fmla="*/ 2147483647 h 159"/>
                <a:gd name="T30" fmla="*/ 2147483647 w 172"/>
                <a:gd name="T31" fmla="*/ 2147483647 h 159"/>
                <a:gd name="T32" fmla="*/ 2147483647 w 172"/>
                <a:gd name="T33" fmla="*/ 2147483647 h 159"/>
                <a:gd name="T34" fmla="*/ 2147483647 w 172"/>
                <a:gd name="T35" fmla="*/ 2147483647 h 159"/>
                <a:gd name="T36" fmla="*/ 2147483647 w 172"/>
                <a:gd name="T37" fmla="*/ 2147483647 h 159"/>
                <a:gd name="T38" fmla="*/ 2147483647 w 172"/>
                <a:gd name="T39" fmla="*/ 0 h 1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2"/>
                <a:gd name="T61" fmla="*/ 0 h 159"/>
                <a:gd name="T62" fmla="*/ 172 w 172"/>
                <a:gd name="T63" fmla="*/ 159 h 15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2" h="159">
                  <a:moveTo>
                    <a:pt x="172" y="0"/>
                  </a:moveTo>
                  <a:lnTo>
                    <a:pt x="172" y="0"/>
                  </a:lnTo>
                  <a:lnTo>
                    <a:pt x="155" y="0"/>
                  </a:lnTo>
                  <a:lnTo>
                    <a:pt x="121" y="16"/>
                  </a:lnTo>
                  <a:lnTo>
                    <a:pt x="103" y="16"/>
                  </a:lnTo>
                  <a:lnTo>
                    <a:pt x="86" y="31"/>
                  </a:lnTo>
                  <a:lnTo>
                    <a:pt x="69" y="31"/>
                  </a:lnTo>
                  <a:lnTo>
                    <a:pt x="0" y="79"/>
                  </a:lnTo>
                  <a:lnTo>
                    <a:pt x="0" y="96"/>
                  </a:lnTo>
                  <a:lnTo>
                    <a:pt x="17" y="96"/>
                  </a:lnTo>
                  <a:lnTo>
                    <a:pt x="0" y="144"/>
                  </a:lnTo>
                  <a:lnTo>
                    <a:pt x="17" y="159"/>
                  </a:lnTo>
                  <a:lnTo>
                    <a:pt x="34" y="159"/>
                  </a:lnTo>
                  <a:lnTo>
                    <a:pt x="52" y="159"/>
                  </a:lnTo>
                  <a:lnTo>
                    <a:pt x="103" y="127"/>
                  </a:lnTo>
                  <a:lnTo>
                    <a:pt x="69" y="112"/>
                  </a:lnTo>
                  <a:lnTo>
                    <a:pt x="69" y="96"/>
                  </a:lnTo>
                  <a:lnTo>
                    <a:pt x="138" y="64"/>
                  </a:lnTo>
                  <a:lnTo>
                    <a:pt x="138" y="31"/>
                  </a:lnTo>
                  <a:lnTo>
                    <a:pt x="172"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66" name="Freeform 166"/>
            <p:cNvSpPr>
              <a:spLocks/>
            </p:cNvSpPr>
            <p:nvPr/>
          </p:nvSpPr>
          <p:spPr bwMode="auto">
            <a:xfrm>
              <a:off x="3634" y="2143"/>
              <a:ext cx="28" cy="47"/>
            </a:xfrm>
            <a:custGeom>
              <a:avLst/>
              <a:gdLst>
                <a:gd name="T0" fmla="*/ 0 w 69"/>
                <a:gd name="T1" fmla="*/ 2147483647 h 96"/>
                <a:gd name="T2" fmla="*/ 0 w 69"/>
                <a:gd name="T3" fmla="*/ 2147483647 h 96"/>
                <a:gd name="T4" fmla="*/ 0 w 69"/>
                <a:gd name="T5" fmla="*/ 2147483647 h 96"/>
                <a:gd name="T6" fmla="*/ 2147483647 w 69"/>
                <a:gd name="T7" fmla="*/ 2147483647 h 96"/>
                <a:gd name="T8" fmla="*/ 2147483647 w 69"/>
                <a:gd name="T9" fmla="*/ 2147483647 h 96"/>
                <a:gd name="T10" fmla="*/ 2147483647 w 69"/>
                <a:gd name="T11" fmla="*/ 2147483647 h 96"/>
                <a:gd name="T12" fmla="*/ 2147483647 w 69"/>
                <a:gd name="T13" fmla="*/ 2147483647 h 96"/>
                <a:gd name="T14" fmla="*/ 2147483647 w 69"/>
                <a:gd name="T15" fmla="*/ 2147483647 h 96"/>
                <a:gd name="T16" fmla="*/ 2147483647 w 69"/>
                <a:gd name="T17" fmla="*/ 2147483647 h 96"/>
                <a:gd name="T18" fmla="*/ 2147483647 w 69"/>
                <a:gd name="T19" fmla="*/ 0 h 96"/>
                <a:gd name="T20" fmla="*/ 0 w 69"/>
                <a:gd name="T21" fmla="*/ 2147483647 h 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9"/>
                <a:gd name="T34" fmla="*/ 0 h 96"/>
                <a:gd name="T35" fmla="*/ 69 w 69"/>
                <a:gd name="T36" fmla="*/ 96 h 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9" h="96">
                  <a:moveTo>
                    <a:pt x="0" y="17"/>
                  </a:moveTo>
                  <a:lnTo>
                    <a:pt x="0" y="17"/>
                  </a:lnTo>
                  <a:lnTo>
                    <a:pt x="0" y="32"/>
                  </a:lnTo>
                  <a:lnTo>
                    <a:pt x="17" y="32"/>
                  </a:lnTo>
                  <a:lnTo>
                    <a:pt x="17" y="80"/>
                  </a:lnTo>
                  <a:lnTo>
                    <a:pt x="34" y="96"/>
                  </a:lnTo>
                  <a:lnTo>
                    <a:pt x="52" y="80"/>
                  </a:lnTo>
                  <a:lnTo>
                    <a:pt x="69" y="32"/>
                  </a:lnTo>
                  <a:lnTo>
                    <a:pt x="52" y="17"/>
                  </a:lnTo>
                  <a:lnTo>
                    <a:pt x="17" y="0"/>
                  </a:lnTo>
                  <a:lnTo>
                    <a:pt x="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67" name="Freeform 167"/>
            <p:cNvSpPr>
              <a:spLocks/>
            </p:cNvSpPr>
            <p:nvPr/>
          </p:nvSpPr>
          <p:spPr bwMode="auto">
            <a:xfrm>
              <a:off x="3662" y="2143"/>
              <a:ext cx="30" cy="15"/>
            </a:xfrm>
            <a:custGeom>
              <a:avLst/>
              <a:gdLst>
                <a:gd name="T0" fmla="*/ 0 w 71"/>
                <a:gd name="T1" fmla="*/ 2147483647 h 32"/>
                <a:gd name="T2" fmla="*/ 0 w 71"/>
                <a:gd name="T3" fmla="*/ 2147483647 h 32"/>
                <a:gd name="T4" fmla="*/ 0 w 71"/>
                <a:gd name="T5" fmla="*/ 2147483647 h 32"/>
                <a:gd name="T6" fmla="*/ 2147483647 w 71"/>
                <a:gd name="T7" fmla="*/ 2147483647 h 32"/>
                <a:gd name="T8" fmla="*/ 2147483647 w 71"/>
                <a:gd name="T9" fmla="*/ 2147483647 h 32"/>
                <a:gd name="T10" fmla="*/ 2147483647 w 71"/>
                <a:gd name="T11" fmla="*/ 2147483647 h 32"/>
                <a:gd name="T12" fmla="*/ 2147483647 w 71"/>
                <a:gd name="T13" fmla="*/ 0 h 32"/>
                <a:gd name="T14" fmla="*/ 2147483647 w 71"/>
                <a:gd name="T15" fmla="*/ 0 h 32"/>
                <a:gd name="T16" fmla="*/ 0 w 71"/>
                <a:gd name="T17" fmla="*/ 2147483647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32"/>
                <a:gd name="T29" fmla="*/ 71 w 71"/>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32">
                  <a:moveTo>
                    <a:pt x="0" y="17"/>
                  </a:moveTo>
                  <a:lnTo>
                    <a:pt x="0" y="17"/>
                  </a:lnTo>
                  <a:lnTo>
                    <a:pt x="0" y="32"/>
                  </a:lnTo>
                  <a:lnTo>
                    <a:pt x="17" y="32"/>
                  </a:lnTo>
                  <a:lnTo>
                    <a:pt x="35" y="17"/>
                  </a:lnTo>
                  <a:lnTo>
                    <a:pt x="54" y="17"/>
                  </a:lnTo>
                  <a:lnTo>
                    <a:pt x="71" y="0"/>
                  </a:lnTo>
                  <a:lnTo>
                    <a:pt x="35" y="0"/>
                  </a:lnTo>
                  <a:lnTo>
                    <a:pt x="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68" name="Freeform 168"/>
            <p:cNvSpPr>
              <a:spLocks/>
            </p:cNvSpPr>
            <p:nvPr/>
          </p:nvSpPr>
          <p:spPr bwMode="auto">
            <a:xfrm>
              <a:off x="3649" y="2025"/>
              <a:ext cx="120" cy="126"/>
            </a:xfrm>
            <a:custGeom>
              <a:avLst/>
              <a:gdLst>
                <a:gd name="T0" fmla="*/ 0 w 294"/>
                <a:gd name="T1" fmla="*/ 2147483647 h 257"/>
                <a:gd name="T2" fmla="*/ 0 w 294"/>
                <a:gd name="T3" fmla="*/ 2147483647 h 257"/>
                <a:gd name="T4" fmla="*/ 0 w 294"/>
                <a:gd name="T5" fmla="*/ 2147483647 h 257"/>
                <a:gd name="T6" fmla="*/ 2147483647 w 294"/>
                <a:gd name="T7" fmla="*/ 2147483647 h 257"/>
                <a:gd name="T8" fmla="*/ 2147483647 w 294"/>
                <a:gd name="T9" fmla="*/ 2147483647 h 257"/>
                <a:gd name="T10" fmla="*/ 2147483647 w 294"/>
                <a:gd name="T11" fmla="*/ 2147483647 h 257"/>
                <a:gd name="T12" fmla="*/ 2147483647 w 294"/>
                <a:gd name="T13" fmla="*/ 2147483647 h 257"/>
                <a:gd name="T14" fmla="*/ 2147483647 w 294"/>
                <a:gd name="T15" fmla="*/ 2147483647 h 257"/>
                <a:gd name="T16" fmla="*/ 2147483647 w 294"/>
                <a:gd name="T17" fmla="*/ 2147483647 h 257"/>
                <a:gd name="T18" fmla="*/ 2147483647 w 294"/>
                <a:gd name="T19" fmla="*/ 2147483647 h 257"/>
                <a:gd name="T20" fmla="*/ 2147483647 w 294"/>
                <a:gd name="T21" fmla="*/ 2147483647 h 257"/>
                <a:gd name="T22" fmla="*/ 2147483647 w 294"/>
                <a:gd name="T23" fmla="*/ 2147483647 h 257"/>
                <a:gd name="T24" fmla="*/ 2147483647 w 294"/>
                <a:gd name="T25" fmla="*/ 2147483647 h 257"/>
                <a:gd name="T26" fmla="*/ 2147483647 w 294"/>
                <a:gd name="T27" fmla="*/ 2147483647 h 257"/>
                <a:gd name="T28" fmla="*/ 2147483647 w 294"/>
                <a:gd name="T29" fmla="*/ 2147483647 h 257"/>
                <a:gd name="T30" fmla="*/ 2147483647 w 294"/>
                <a:gd name="T31" fmla="*/ 2147483647 h 257"/>
                <a:gd name="T32" fmla="*/ 2147483647 w 294"/>
                <a:gd name="T33" fmla="*/ 2147483647 h 257"/>
                <a:gd name="T34" fmla="*/ 2147483647 w 294"/>
                <a:gd name="T35" fmla="*/ 2147483647 h 257"/>
                <a:gd name="T36" fmla="*/ 2147483647 w 294"/>
                <a:gd name="T37" fmla="*/ 2147483647 h 257"/>
                <a:gd name="T38" fmla="*/ 2147483647 w 294"/>
                <a:gd name="T39" fmla="*/ 2147483647 h 257"/>
                <a:gd name="T40" fmla="*/ 2147483647 w 294"/>
                <a:gd name="T41" fmla="*/ 2147483647 h 257"/>
                <a:gd name="T42" fmla="*/ 2147483647 w 294"/>
                <a:gd name="T43" fmla="*/ 2147483647 h 257"/>
                <a:gd name="T44" fmla="*/ 2147483647 w 294"/>
                <a:gd name="T45" fmla="*/ 2147483647 h 257"/>
                <a:gd name="T46" fmla="*/ 2147483647 w 294"/>
                <a:gd name="T47" fmla="*/ 0 h 257"/>
                <a:gd name="T48" fmla="*/ 2147483647 w 294"/>
                <a:gd name="T49" fmla="*/ 2147483647 h 257"/>
                <a:gd name="T50" fmla="*/ 2147483647 w 294"/>
                <a:gd name="T51" fmla="*/ 2147483647 h 257"/>
                <a:gd name="T52" fmla="*/ 2147483647 w 294"/>
                <a:gd name="T53" fmla="*/ 2147483647 h 257"/>
                <a:gd name="T54" fmla="*/ 2147483647 w 294"/>
                <a:gd name="T55" fmla="*/ 2147483647 h 257"/>
                <a:gd name="T56" fmla="*/ 2147483647 w 294"/>
                <a:gd name="T57" fmla="*/ 2147483647 h 257"/>
                <a:gd name="T58" fmla="*/ 2147483647 w 294"/>
                <a:gd name="T59" fmla="*/ 2147483647 h 257"/>
                <a:gd name="T60" fmla="*/ 2147483647 w 294"/>
                <a:gd name="T61" fmla="*/ 2147483647 h 257"/>
                <a:gd name="T62" fmla="*/ 2147483647 w 294"/>
                <a:gd name="T63" fmla="*/ 2147483647 h 257"/>
                <a:gd name="T64" fmla="*/ 2147483647 w 294"/>
                <a:gd name="T65" fmla="*/ 2147483647 h 257"/>
                <a:gd name="T66" fmla="*/ 2147483647 w 294"/>
                <a:gd name="T67" fmla="*/ 2147483647 h 257"/>
                <a:gd name="T68" fmla="*/ 0 w 294"/>
                <a:gd name="T69" fmla="*/ 2147483647 h 2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4"/>
                <a:gd name="T106" fmla="*/ 0 h 257"/>
                <a:gd name="T107" fmla="*/ 294 w 294"/>
                <a:gd name="T108" fmla="*/ 257 h 25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4" h="257">
                  <a:moveTo>
                    <a:pt x="0" y="224"/>
                  </a:moveTo>
                  <a:lnTo>
                    <a:pt x="0" y="224"/>
                  </a:lnTo>
                  <a:lnTo>
                    <a:pt x="0" y="240"/>
                  </a:lnTo>
                  <a:lnTo>
                    <a:pt x="35" y="240"/>
                  </a:lnTo>
                  <a:lnTo>
                    <a:pt x="104" y="209"/>
                  </a:lnTo>
                  <a:lnTo>
                    <a:pt x="121" y="224"/>
                  </a:lnTo>
                  <a:lnTo>
                    <a:pt x="121" y="240"/>
                  </a:lnTo>
                  <a:lnTo>
                    <a:pt x="139" y="257"/>
                  </a:lnTo>
                  <a:lnTo>
                    <a:pt x="156" y="224"/>
                  </a:lnTo>
                  <a:lnTo>
                    <a:pt x="156" y="209"/>
                  </a:lnTo>
                  <a:lnTo>
                    <a:pt x="173" y="224"/>
                  </a:lnTo>
                  <a:lnTo>
                    <a:pt x="190" y="224"/>
                  </a:lnTo>
                  <a:lnTo>
                    <a:pt x="208" y="209"/>
                  </a:lnTo>
                  <a:lnTo>
                    <a:pt x="225" y="224"/>
                  </a:lnTo>
                  <a:lnTo>
                    <a:pt x="225" y="209"/>
                  </a:lnTo>
                  <a:lnTo>
                    <a:pt x="242" y="192"/>
                  </a:lnTo>
                  <a:lnTo>
                    <a:pt x="242" y="209"/>
                  </a:lnTo>
                  <a:lnTo>
                    <a:pt x="260" y="209"/>
                  </a:lnTo>
                  <a:lnTo>
                    <a:pt x="277" y="192"/>
                  </a:lnTo>
                  <a:lnTo>
                    <a:pt x="277" y="113"/>
                  </a:lnTo>
                  <a:lnTo>
                    <a:pt x="294" y="113"/>
                  </a:lnTo>
                  <a:lnTo>
                    <a:pt x="294" y="81"/>
                  </a:lnTo>
                  <a:lnTo>
                    <a:pt x="294" y="17"/>
                  </a:lnTo>
                  <a:lnTo>
                    <a:pt x="277" y="0"/>
                  </a:lnTo>
                  <a:lnTo>
                    <a:pt x="277" y="17"/>
                  </a:lnTo>
                  <a:lnTo>
                    <a:pt x="260" y="17"/>
                  </a:lnTo>
                  <a:lnTo>
                    <a:pt x="242" y="81"/>
                  </a:lnTo>
                  <a:lnTo>
                    <a:pt x="208" y="128"/>
                  </a:lnTo>
                  <a:lnTo>
                    <a:pt x="173" y="161"/>
                  </a:lnTo>
                  <a:lnTo>
                    <a:pt x="173" y="128"/>
                  </a:lnTo>
                  <a:lnTo>
                    <a:pt x="156" y="144"/>
                  </a:lnTo>
                  <a:lnTo>
                    <a:pt x="139" y="192"/>
                  </a:lnTo>
                  <a:lnTo>
                    <a:pt x="121" y="192"/>
                  </a:lnTo>
                  <a:lnTo>
                    <a:pt x="52" y="192"/>
                  </a:lnTo>
                  <a:lnTo>
                    <a:pt x="0" y="224"/>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69" name="Freeform 169"/>
            <p:cNvSpPr>
              <a:spLocks/>
            </p:cNvSpPr>
            <p:nvPr/>
          </p:nvSpPr>
          <p:spPr bwMode="auto">
            <a:xfrm>
              <a:off x="3748" y="1955"/>
              <a:ext cx="70" cy="70"/>
            </a:xfrm>
            <a:custGeom>
              <a:avLst/>
              <a:gdLst>
                <a:gd name="T0" fmla="*/ 0 w 173"/>
                <a:gd name="T1" fmla="*/ 2147483647 h 144"/>
                <a:gd name="T2" fmla="*/ 0 w 173"/>
                <a:gd name="T3" fmla="*/ 2147483647 h 144"/>
                <a:gd name="T4" fmla="*/ 0 w 173"/>
                <a:gd name="T5" fmla="*/ 2147483647 h 144"/>
                <a:gd name="T6" fmla="*/ 2147483647 w 173"/>
                <a:gd name="T7" fmla="*/ 2147483647 h 144"/>
                <a:gd name="T8" fmla="*/ 2147483647 w 173"/>
                <a:gd name="T9" fmla="*/ 2147483647 h 144"/>
                <a:gd name="T10" fmla="*/ 2147483647 w 173"/>
                <a:gd name="T11" fmla="*/ 2147483647 h 144"/>
                <a:gd name="T12" fmla="*/ 2147483647 w 173"/>
                <a:gd name="T13" fmla="*/ 2147483647 h 144"/>
                <a:gd name="T14" fmla="*/ 2147483647 w 173"/>
                <a:gd name="T15" fmla="*/ 2147483647 h 144"/>
                <a:gd name="T16" fmla="*/ 2147483647 w 173"/>
                <a:gd name="T17" fmla="*/ 2147483647 h 144"/>
                <a:gd name="T18" fmla="*/ 2147483647 w 173"/>
                <a:gd name="T19" fmla="*/ 2147483647 h 144"/>
                <a:gd name="T20" fmla="*/ 2147483647 w 173"/>
                <a:gd name="T21" fmla="*/ 2147483647 h 144"/>
                <a:gd name="T22" fmla="*/ 2147483647 w 173"/>
                <a:gd name="T23" fmla="*/ 2147483647 h 144"/>
                <a:gd name="T24" fmla="*/ 2147483647 w 173"/>
                <a:gd name="T25" fmla="*/ 2147483647 h 144"/>
                <a:gd name="T26" fmla="*/ 2147483647 w 173"/>
                <a:gd name="T27" fmla="*/ 2147483647 h 144"/>
                <a:gd name="T28" fmla="*/ 2147483647 w 173"/>
                <a:gd name="T29" fmla="*/ 2147483647 h 144"/>
                <a:gd name="T30" fmla="*/ 2147483647 w 173"/>
                <a:gd name="T31" fmla="*/ 2147483647 h 144"/>
                <a:gd name="T32" fmla="*/ 2147483647 w 173"/>
                <a:gd name="T33" fmla="*/ 2147483647 h 144"/>
                <a:gd name="T34" fmla="*/ 2147483647 w 173"/>
                <a:gd name="T35" fmla="*/ 0 h 144"/>
                <a:gd name="T36" fmla="*/ 2147483647 w 173"/>
                <a:gd name="T37" fmla="*/ 2147483647 h 144"/>
                <a:gd name="T38" fmla="*/ 2147483647 w 173"/>
                <a:gd name="T39" fmla="*/ 2147483647 h 144"/>
                <a:gd name="T40" fmla="*/ 2147483647 w 173"/>
                <a:gd name="T41" fmla="*/ 2147483647 h 144"/>
                <a:gd name="T42" fmla="*/ 2147483647 w 173"/>
                <a:gd name="T43" fmla="*/ 2147483647 h 144"/>
                <a:gd name="T44" fmla="*/ 2147483647 w 173"/>
                <a:gd name="T45" fmla="*/ 2147483647 h 144"/>
                <a:gd name="T46" fmla="*/ 0 w 173"/>
                <a:gd name="T47" fmla="*/ 2147483647 h 14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3"/>
                <a:gd name="T73" fmla="*/ 0 h 144"/>
                <a:gd name="T74" fmla="*/ 173 w 173"/>
                <a:gd name="T75" fmla="*/ 144 h 14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3" h="144">
                  <a:moveTo>
                    <a:pt x="0" y="113"/>
                  </a:moveTo>
                  <a:lnTo>
                    <a:pt x="0" y="113"/>
                  </a:lnTo>
                  <a:lnTo>
                    <a:pt x="0" y="144"/>
                  </a:lnTo>
                  <a:lnTo>
                    <a:pt x="35" y="129"/>
                  </a:lnTo>
                  <a:lnTo>
                    <a:pt x="18" y="129"/>
                  </a:lnTo>
                  <a:lnTo>
                    <a:pt x="18" y="113"/>
                  </a:lnTo>
                  <a:lnTo>
                    <a:pt x="35" y="113"/>
                  </a:lnTo>
                  <a:lnTo>
                    <a:pt x="52" y="113"/>
                  </a:lnTo>
                  <a:lnTo>
                    <a:pt x="104" y="129"/>
                  </a:lnTo>
                  <a:lnTo>
                    <a:pt x="121" y="96"/>
                  </a:lnTo>
                  <a:lnTo>
                    <a:pt x="139" y="96"/>
                  </a:lnTo>
                  <a:lnTo>
                    <a:pt x="173" y="81"/>
                  </a:lnTo>
                  <a:lnTo>
                    <a:pt x="156" y="81"/>
                  </a:lnTo>
                  <a:lnTo>
                    <a:pt x="139" y="65"/>
                  </a:lnTo>
                  <a:lnTo>
                    <a:pt x="156" y="48"/>
                  </a:lnTo>
                  <a:lnTo>
                    <a:pt x="139" y="65"/>
                  </a:lnTo>
                  <a:lnTo>
                    <a:pt x="104" y="48"/>
                  </a:lnTo>
                  <a:lnTo>
                    <a:pt x="52" y="0"/>
                  </a:lnTo>
                  <a:lnTo>
                    <a:pt x="52" y="17"/>
                  </a:lnTo>
                  <a:lnTo>
                    <a:pt x="52" y="33"/>
                  </a:lnTo>
                  <a:lnTo>
                    <a:pt x="35" y="96"/>
                  </a:lnTo>
                  <a:lnTo>
                    <a:pt x="18" y="81"/>
                  </a:lnTo>
                  <a:lnTo>
                    <a:pt x="18" y="96"/>
                  </a:lnTo>
                  <a:lnTo>
                    <a:pt x="0" y="11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70" name="Freeform 170"/>
            <p:cNvSpPr>
              <a:spLocks/>
            </p:cNvSpPr>
            <p:nvPr/>
          </p:nvSpPr>
          <p:spPr bwMode="auto">
            <a:xfrm>
              <a:off x="3917" y="1860"/>
              <a:ext cx="14" cy="16"/>
            </a:xfrm>
            <a:custGeom>
              <a:avLst/>
              <a:gdLst>
                <a:gd name="T0" fmla="*/ 0 w 35"/>
                <a:gd name="T1" fmla="*/ 2147483647 h 33"/>
                <a:gd name="T2" fmla="*/ 0 w 35"/>
                <a:gd name="T3" fmla="*/ 2147483647 h 33"/>
                <a:gd name="T4" fmla="*/ 0 w 35"/>
                <a:gd name="T5" fmla="*/ 2147483647 h 33"/>
                <a:gd name="T6" fmla="*/ 2147483647 w 35"/>
                <a:gd name="T7" fmla="*/ 2147483647 h 33"/>
                <a:gd name="T8" fmla="*/ 2147483647 w 35"/>
                <a:gd name="T9" fmla="*/ 0 h 33"/>
                <a:gd name="T10" fmla="*/ 0 w 35"/>
                <a:gd name="T11" fmla="*/ 2147483647 h 33"/>
                <a:gd name="T12" fmla="*/ 0 60000 65536"/>
                <a:gd name="T13" fmla="*/ 0 60000 65536"/>
                <a:gd name="T14" fmla="*/ 0 60000 65536"/>
                <a:gd name="T15" fmla="*/ 0 60000 65536"/>
                <a:gd name="T16" fmla="*/ 0 60000 65536"/>
                <a:gd name="T17" fmla="*/ 0 60000 65536"/>
                <a:gd name="T18" fmla="*/ 0 w 35"/>
                <a:gd name="T19" fmla="*/ 0 h 33"/>
                <a:gd name="T20" fmla="*/ 35 w 35"/>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5" h="33">
                  <a:moveTo>
                    <a:pt x="0" y="17"/>
                  </a:moveTo>
                  <a:lnTo>
                    <a:pt x="0" y="17"/>
                  </a:lnTo>
                  <a:lnTo>
                    <a:pt x="0" y="33"/>
                  </a:lnTo>
                  <a:lnTo>
                    <a:pt x="17" y="17"/>
                  </a:lnTo>
                  <a:lnTo>
                    <a:pt x="35" y="0"/>
                  </a:lnTo>
                  <a:lnTo>
                    <a:pt x="0" y="17"/>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71" name="Freeform 171"/>
            <p:cNvSpPr>
              <a:spLocks/>
            </p:cNvSpPr>
            <p:nvPr/>
          </p:nvSpPr>
          <p:spPr bwMode="auto">
            <a:xfrm>
              <a:off x="3769" y="1790"/>
              <a:ext cx="28" cy="165"/>
            </a:xfrm>
            <a:custGeom>
              <a:avLst/>
              <a:gdLst>
                <a:gd name="T0" fmla="*/ 0 w 69"/>
                <a:gd name="T1" fmla="*/ 2147483647 h 336"/>
                <a:gd name="T2" fmla="*/ 0 w 69"/>
                <a:gd name="T3" fmla="*/ 2147483647 h 336"/>
                <a:gd name="T4" fmla="*/ 0 w 69"/>
                <a:gd name="T5" fmla="*/ 2147483647 h 336"/>
                <a:gd name="T6" fmla="*/ 2147483647 w 69"/>
                <a:gd name="T7" fmla="*/ 2147483647 h 336"/>
                <a:gd name="T8" fmla="*/ 0 w 69"/>
                <a:gd name="T9" fmla="*/ 2147483647 h 336"/>
                <a:gd name="T10" fmla="*/ 2147483647 w 69"/>
                <a:gd name="T11" fmla="*/ 2147483647 h 336"/>
                <a:gd name="T12" fmla="*/ 0 w 69"/>
                <a:gd name="T13" fmla="*/ 2147483647 h 336"/>
                <a:gd name="T14" fmla="*/ 2147483647 w 69"/>
                <a:gd name="T15" fmla="*/ 2147483647 h 336"/>
                <a:gd name="T16" fmla="*/ 2147483647 w 69"/>
                <a:gd name="T17" fmla="*/ 2147483647 h 336"/>
                <a:gd name="T18" fmla="*/ 2147483647 w 69"/>
                <a:gd name="T19" fmla="*/ 2147483647 h 336"/>
                <a:gd name="T20" fmla="*/ 2147483647 w 69"/>
                <a:gd name="T21" fmla="*/ 2147483647 h 336"/>
                <a:gd name="T22" fmla="*/ 2147483647 w 69"/>
                <a:gd name="T23" fmla="*/ 2147483647 h 336"/>
                <a:gd name="T24" fmla="*/ 2147483647 w 69"/>
                <a:gd name="T25" fmla="*/ 2147483647 h 336"/>
                <a:gd name="T26" fmla="*/ 2147483647 w 69"/>
                <a:gd name="T27" fmla="*/ 2147483647 h 336"/>
                <a:gd name="T28" fmla="*/ 2147483647 w 69"/>
                <a:gd name="T29" fmla="*/ 2147483647 h 336"/>
                <a:gd name="T30" fmla="*/ 2147483647 w 69"/>
                <a:gd name="T31" fmla="*/ 2147483647 h 336"/>
                <a:gd name="T32" fmla="*/ 2147483647 w 69"/>
                <a:gd name="T33" fmla="*/ 2147483647 h 336"/>
                <a:gd name="T34" fmla="*/ 2147483647 w 69"/>
                <a:gd name="T35" fmla="*/ 0 h 336"/>
                <a:gd name="T36" fmla="*/ 2147483647 w 69"/>
                <a:gd name="T37" fmla="*/ 0 h 336"/>
                <a:gd name="T38" fmla="*/ 2147483647 w 69"/>
                <a:gd name="T39" fmla="*/ 2147483647 h 336"/>
                <a:gd name="T40" fmla="*/ 0 w 69"/>
                <a:gd name="T41" fmla="*/ 2147483647 h 3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9"/>
                <a:gd name="T64" fmla="*/ 0 h 336"/>
                <a:gd name="T65" fmla="*/ 69 w 69"/>
                <a:gd name="T66" fmla="*/ 336 h 3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9" h="336">
                  <a:moveTo>
                    <a:pt x="0" y="33"/>
                  </a:moveTo>
                  <a:lnTo>
                    <a:pt x="0" y="33"/>
                  </a:lnTo>
                  <a:lnTo>
                    <a:pt x="0" y="113"/>
                  </a:lnTo>
                  <a:lnTo>
                    <a:pt x="17" y="129"/>
                  </a:lnTo>
                  <a:lnTo>
                    <a:pt x="0" y="225"/>
                  </a:lnTo>
                  <a:lnTo>
                    <a:pt x="17" y="257"/>
                  </a:lnTo>
                  <a:lnTo>
                    <a:pt x="0" y="305"/>
                  </a:lnTo>
                  <a:lnTo>
                    <a:pt x="17" y="336"/>
                  </a:lnTo>
                  <a:lnTo>
                    <a:pt x="17" y="305"/>
                  </a:lnTo>
                  <a:lnTo>
                    <a:pt x="52" y="321"/>
                  </a:lnTo>
                  <a:lnTo>
                    <a:pt x="52" y="305"/>
                  </a:lnTo>
                  <a:lnTo>
                    <a:pt x="17" y="257"/>
                  </a:lnTo>
                  <a:lnTo>
                    <a:pt x="35" y="209"/>
                  </a:lnTo>
                  <a:lnTo>
                    <a:pt x="52" y="209"/>
                  </a:lnTo>
                  <a:lnTo>
                    <a:pt x="69" y="209"/>
                  </a:lnTo>
                  <a:lnTo>
                    <a:pt x="35" y="96"/>
                  </a:lnTo>
                  <a:lnTo>
                    <a:pt x="35" y="17"/>
                  </a:lnTo>
                  <a:lnTo>
                    <a:pt x="35" y="0"/>
                  </a:lnTo>
                  <a:lnTo>
                    <a:pt x="17" y="0"/>
                  </a:lnTo>
                  <a:lnTo>
                    <a:pt x="17" y="17"/>
                  </a:lnTo>
                  <a:lnTo>
                    <a:pt x="0" y="33"/>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72" name="Line 172"/>
            <p:cNvSpPr>
              <a:spLocks noChangeShapeType="1"/>
            </p:cNvSpPr>
            <p:nvPr/>
          </p:nvSpPr>
          <p:spPr bwMode="auto">
            <a:xfrm flipV="1">
              <a:off x="3857" y="1951"/>
              <a:ext cx="13" cy="23"/>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73" name="Freeform 173"/>
            <p:cNvSpPr>
              <a:spLocks/>
            </p:cNvSpPr>
            <p:nvPr/>
          </p:nvSpPr>
          <p:spPr bwMode="auto">
            <a:xfrm>
              <a:off x="3011" y="1806"/>
              <a:ext cx="681" cy="525"/>
            </a:xfrm>
            <a:custGeom>
              <a:avLst/>
              <a:gdLst>
                <a:gd name="T0" fmla="*/ 2147483647 w 1664"/>
                <a:gd name="T1" fmla="*/ 2147483647 h 1071"/>
                <a:gd name="T2" fmla="*/ 2147483647 w 1664"/>
                <a:gd name="T3" fmla="*/ 2147483647 h 1071"/>
                <a:gd name="T4" fmla="*/ 2147483647 w 1664"/>
                <a:gd name="T5" fmla="*/ 2147483647 h 1071"/>
                <a:gd name="T6" fmla="*/ 2147483647 w 1664"/>
                <a:gd name="T7" fmla="*/ 2147483647 h 1071"/>
                <a:gd name="T8" fmla="*/ 2147483647 w 1664"/>
                <a:gd name="T9" fmla="*/ 2147483647 h 1071"/>
                <a:gd name="T10" fmla="*/ 2147483647 w 1664"/>
                <a:gd name="T11" fmla="*/ 2147483647 h 1071"/>
                <a:gd name="T12" fmla="*/ 2147483647 w 1664"/>
                <a:gd name="T13" fmla="*/ 2147483647 h 1071"/>
                <a:gd name="T14" fmla="*/ 2147483647 w 1664"/>
                <a:gd name="T15" fmla="*/ 2147483647 h 1071"/>
                <a:gd name="T16" fmla="*/ 2147483647 w 1664"/>
                <a:gd name="T17" fmla="*/ 2147483647 h 1071"/>
                <a:gd name="T18" fmla="*/ 2147483647 w 1664"/>
                <a:gd name="T19" fmla="*/ 2147483647 h 1071"/>
                <a:gd name="T20" fmla="*/ 2147483647 w 1664"/>
                <a:gd name="T21" fmla="*/ 2147483647 h 1071"/>
                <a:gd name="T22" fmla="*/ 2147483647 w 1664"/>
                <a:gd name="T23" fmla="*/ 2147483647 h 1071"/>
                <a:gd name="T24" fmla="*/ 2147483647 w 1664"/>
                <a:gd name="T25" fmla="*/ 2147483647 h 1071"/>
                <a:gd name="T26" fmla="*/ 2147483647 w 1664"/>
                <a:gd name="T27" fmla="*/ 2147483647 h 1071"/>
                <a:gd name="T28" fmla="*/ 2147483647 w 1664"/>
                <a:gd name="T29" fmla="*/ 2147483647 h 1071"/>
                <a:gd name="T30" fmla="*/ 2147483647 w 1664"/>
                <a:gd name="T31" fmla="*/ 2147483647 h 1071"/>
                <a:gd name="T32" fmla="*/ 2147483647 w 1664"/>
                <a:gd name="T33" fmla="*/ 2147483647 h 1071"/>
                <a:gd name="T34" fmla="*/ 2147483647 w 1664"/>
                <a:gd name="T35" fmla="*/ 2147483647 h 1071"/>
                <a:gd name="T36" fmla="*/ 2147483647 w 1664"/>
                <a:gd name="T37" fmla="*/ 2147483647 h 1071"/>
                <a:gd name="T38" fmla="*/ 2147483647 w 1664"/>
                <a:gd name="T39" fmla="*/ 2147483647 h 1071"/>
                <a:gd name="T40" fmla="*/ 2147483647 w 1664"/>
                <a:gd name="T41" fmla="*/ 2147483647 h 1071"/>
                <a:gd name="T42" fmla="*/ 2147483647 w 1664"/>
                <a:gd name="T43" fmla="*/ 2147483647 h 1071"/>
                <a:gd name="T44" fmla="*/ 2147483647 w 1664"/>
                <a:gd name="T45" fmla="*/ 2147483647 h 1071"/>
                <a:gd name="T46" fmla="*/ 2147483647 w 1664"/>
                <a:gd name="T47" fmla="*/ 2147483647 h 1071"/>
                <a:gd name="T48" fmla="*/ 2147483647 w 1664"/>
                <a:gd name="T49" fmla="*/ 2147483647 h 1071"/>
                <a:gd name="T50" fmla="*/ 2147483647 w 1664"/>
                <a:gd name="T51" fmla="*/ 2147483647 h 1071"/>
                <a:gd name="T52" fmla="*/ 2147483647 w 1664"/>
                <a:gd name="T53" fmla="*/ 2147483647 h 1071"/>
                <a:gd name="T54" fmla="*/ 2147483647 w 1664"/>
                <a:gd name="T55" fmla="*/ 2147483647 h 1071"/>
                <a:gd name="T56" fmla="*/ 2147483647 w 1664"/>
                <a:gd name="T57" fmla="*/ 2147483647 h 1071"/>
                <a:gd name="T58" fmla="*/ 2147483647 w 1664"/>
                <a:gd name="T59" fmla="*/ 2147483647 h 1071"/>
                <a:gd name="T60" fmla="*/ 2147483647 w 1664"/>
                <a:gd name="T61" fmla="*/ 2147483647 h 1071"/>
                <a:gd name="T62" fmla="*/ 2147483647 w 1664"/>
                <a:gd name="T63" fmla="*/ 2147483647 h 1071"/>
                <a:gd name="T64" fmla="*/ 2147483647 w 1664"/>
                <a:gd name="T65" fmla="*/ 2147483647 h 1071"/>
                <a:gd name="T66" fmla="*/ 2147483647 w 1664"/>
                <a:gd name="T67" fmla="*/ 2147483647 h 1071"/>
                <a:gd name="T68" fmla="*/ 2147483647 w 1664"/>
                <a:gd name="T69" fmla="*/ 2147483647 h 1071"/>
                <a:gd name="T70" fmla="*/ 2147483647 w 1664"/>
                <a:gd name="T71" fmla="*/ 2147483647 h 1071"/>
                <a:gd name="T72" fmla="*/ 2147483647 w 1664"/>
                <a:gd name="T73" fmla="*/ 2147483647 h 1071"/>
                <a:gd name="T74" fmla="*/ 2147483647 w 1664"/>
                <a:gd name="T75" fmla="*/ 2147483647 h 1071"/>
                <a:gd name="T76" fmla="*/ 2147483647 w 1664"/>
                <a:gd name="T77" fmla="*/ 2147483647 h 1071"/>
                <a:gd name="T78" fmla="*/ 2147483647 w 1664"/>
                <a:gd name="T79" fmla="*/ 2147483647 h 1071"/>
                <a:gd name="T80" fmla="*/ 2147483647 w 1664"/>
                <a:gd name="T81" fmla="*/ 2147483647 h 1071"/>
                <a:gd name="T82" fmla="*/ 2147483647 w 1664"/>
                <a:gd name="T83" fmla="*/ 2147483647 h 1071"/>
                <a:gd name="T84" fmla="*/ 2147483647 w 1664"/>
                <a:gd name="T85" fmla="*/ 2147483647 h 1071"/>
                <a:gd name="T86" fmla="*/ 2147483647 w 1664"/>
                <a:gd name="T87" fmla="*/ 2147483647 h 1071"/>
                <a:gd name="T88" fmla="*/ 2147483647 w 1664"/>
                <a:gd name="T89" fmla="*/ 2147483647 h 1071"/>
                <a:gd name="T90" fmla="*/ 2147483647 w 1664"/>
                <a:gd name="T91" fmla="*/ 2147483647 h 1071"/>
                <a:gd name="T92" fmla="*/ 2147483647 w 1664"/>
                <a:gd name="T93" fmla="*/ 2147483647 h 1071"/>
                <a:gd name="T94" fmla="*/ 0 w 1664"/>
                <a:gd name="T95" fmla="*/ 2147483647 h 1071"/>
                <a:gd name="T96" fmla="*/ 2147483647 w 1664"/>
                <a:gd name="T97" fmla="*/ 2147483647 h 1071"/>
                <a:gd name="T98" fmla="*/ 2147483647 w 1664"/>
                <a:gd name="T99" fmla="*/ 2147483647 h 1071"/>
                <a:gd name="T100" fmla="*/ 2147483647 w 1664"/>
                <a:gd name="T101" fmla="*/ 2147483647 h 1071"/>
                <a:gd name="T102" fmla="*/ 2147483647 w 1664"/>
                <a:gd name="T103" fmla="*/ 2147483647 h 1071"/>
                <a:gd name="T104" fmla="*/ 2147483647 w 1664"/>
                <a:gd name="T105" fmla="*/ 2147483647 h 107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664"/>
                <a:gd name="T160" fmla="*/ 0 h 1071"/>
                <a:gd name="T161" fmla="*/ 1664 w 1664"/>
                <a:gd name="T162" fmla="*/ 1071 h 107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664" h="1071">
                  <a:moveTo>
                    <a:pt x="347" y="192"/>
                  </a:moveTo>
                  <a:lnTo>
                    <a:pt x="347" y="192"/>
                  </a:lnTo>
                  <a:lnTo>
                    <a:pt x="382" y="176"/>
                  </a:lnTo>
                  <a:lnTo>
                    <a:pt x="416" y="224"/>
                  </a:lnTo>
                  <a:lnTo>
                    <a:pt x="451" y="224"/>
                  </a:lnTo>
                  <a:lnTo>
                    <a:pt x="468" y="255"/>
                  </a:lnTo>
                  <a:lnTo>
                    <a:pt x="468" y="320"/>
                  </a:lnTo>
                  <a:lnTo>
                    <a:pt x="572" y="351"/>
                  </a:lnTo>
                  <a:lnTo>
                    <a:pt x="624" y="399"/>
                  </a:lnTo>
                  <a:lnTo>
                    <a:pt x="727" y="399"/>
                  </a:lnTo>
                  <a:lnTo>
                    <a:pt x="779" y="432"/>
                  </a:lnTo>
                  <a:lnTo>
                    <a:pt x="848" y="447"/>
                  </a:lnTo>
                  <a:lnTo>
                    <a:pt x="919" y="416"/>
                  </a:lnTo>
                  <a:lnTo>
                    <a:pt x="988" y="416"/>
                  </a:lnTo>
                  <a:lnTo>
                    <a:pt x="1040" y="368"/>
                  </a:lnTo>
                  <a:lnTo>
                    <a:pt x="1023" y="351"/>
                  </a:lnTo>
                  <a:lnTo>
                    <a:pt x="1057" y="320"/>
                  </a:lnTo>
                  <a:lnTo>
                    <a:pt x="1092" y="336"/>
                  </a:lnTo>
                  <a:lnTo>
                    <a:pt x="1144" y="303"/>
                  </a:lnTo>
                  <a:lnTo>
                    <a:pt x="1178" y="272"/>
                  </a:lnTo>
                  <a:lnTo>
                    <a:pt x="1247" y="272"/>
                  </a:lnTo>
                  <a:lnTo>
                    <a:pt x="1230" y="240"/>
                  </a:lnTo>
                  <a:lnTo>
                    <a:pt x="1213" y="224"/>
                  </a:lnTo>
                  <a:lnTo>
                    <a:pt x="1178" y="240"/>
                  </a:lnTo>
                  <a:lnTo>
                    <a:pt x="1144" y="240"/>
                  </a:lnTo>
                  <a:lnTo>
                    <a:pt x="1144" y="176"/>
                  </a:lnTo>
                  <a:lnTo>
                    <a:pt x="1161" y="144"/>
                  </a:lnTo>
                  <a:lnTo>
                    <a:pt x="1196" y="159"/>
                  </a:lnTo>
                  <a:lnTo>
                    <a:pt x="1247" y="144"/>
                  </a:lnTo>
                  <a:lnTo>
                    <a:pt x="1265" y="80"/>
                  </a:lnTo>
                  <a:lnTo>
                    <a:pt x="1282" y="63"/>
                  </a:lnTo>
                  <a:lnTo>
                    <a:pt x="1282" y="48"/>
                  </a:lnTo>
                  <a:lnTo>
                    <a:pt x="1265" y="48"/>
                  </a:lnTo>
                  <a:lnTo>
                    <a:pt x="1282" y="15"/>
                  </a:lnTo>
                  <a:lnTo>
                    <a:pt x="1351" y="0"/>
                  </a:lnTo>
                  <a:lnTo>
                    <a:pt x="1403" y="15"/>
                  </a:lnTo>
                  <a:lnTo>
                    <a:pt x="1438" y="48"/>
                  </a:lnTo>
                  <a:lnTo>
                    <a:pt x="1472" y="159"/>
                  </a:lnTo>
                  <a:lnTo>
                    <a:pt x="1507" y="159"/>
                  </a:lnTo>
                  <a:lnTo>
                    <a:pt x="1558" y="192"/>
                  </a:lnTo>
                  <a:lnTo>
                    <a:pt x="1558" y="224"/>
                  </a:lnTo>
                  <a:lnTo>
                    <a:pt x="1595" y="224"/>
                  </a:lnTo>
                  <a:lnTo>
                    <a:pt x="1664" y="207"/>
                  </a:lnTo>
                  <a:lnTo>
                    <a:pt x="1664" y="240"/>
                  </a:lnTo>
                  <a:lnTo>
                    <a:pt x="1612" y="336"/>
                  </a:lnTo>
                  <a:lnTo>
                    <a:pt x="1595" y="320"/>
                  </a:lnTo>
                  <a:lnTo>
                    <a:pt x="1558" y="336"/>
                  </a:lnTo>
                  <a:lnTo>
                    <a:pt x="1578" y="384"/>
                  </a:lnTo>
                  <a:lnTo>
                    <a:pt x="1558" y="416"/>
                  </a:lnTo>
                  <a:lnTo>
                    <a:pt x="1541" y="416"/>
                  </a:lnTo>
                  <a:lnTo>
                    <a:pt x="1507" y="432"/>
                  </a:lnTo>
                  <a:lnTo>
                    <a:pt x="1489" y="432"/>
                  </a:lnTo>
                  <a:lnTo>
                    <a:pt x="1472" y="447"/>
                  </a:lnTo>
                  <a:lnTo>
                    <a:pt x="1455" y="447"/>
                  </a:lnTo>
                  <a:lnTo>
                    <a:pt x="1386" y="495"/>
                  </a:lnTo>
                  <a:lnTo>
                    <a:pt x="1386" y="512"/>
                  </a:lnTo>
                  <a:lnTo>
                    <a:pt x="1351" y="512"/>
                  </a:lnTo>
                  <a:lnTo>
                    <a:pt x="1299" y="543"/>
                  </a:lnTo>
                  <a:lnTo>
                    <a:pt x="1299" y="528"/>
                  </a:lnTo>
                  <a:lnTo>
                    <a:pt x="1299" y="512"/>
                  </a:lnTo>
                  <a:lnTo>
                    <a:pt x="1317" y="480"/>
                  </a:lnTo>
                  <a:lnTo>
                    <a:pt x="1299" y="464"/>
                  </a:lnTo>
                  <a:lnTo>
                    <a:pt x="1247" y="512"/>
                  </a:lnTo>
                  <a:lnTo>
                    <a:pt x="1230" y="528"/>
                  </a:lnTo>
                  <a:lnTo>
                    <a:pt x="1213" y="528"/>
                  </a:lnTo>
                  <a:lnTo>
                    <a:pt x="1196" y="543"/>
                  </a:lnTo>
                  <a:lnTo>
                    <a:pt x="1247" y="591"/>
                  </a:lnTo>
                  <a:lnTo>
                    <a:pt x="1282" y="575"/>
                  </a:lnTo>
                  <a:lnTo>
                    <a:pt x="1334" y="591"/>
                  </a:lnTo>
                  <a:lnTo>
                    <a:pt x="1334" y="608"/>
                  </a:lnTo>
                  <a:lnTo>
                    <a:pt x="1317" y="591"/>
                  </a:lnTo>
                  <a:lnTo>
                    <a:pt x="1282" y="608"/>
                  </a:lnTo>
                  <a:lnTo>
                    <a:pt x="1247" y="656"/>
                  </a:lnTo>
                  <a:lnTo>
                    <a:pt x="1265" y="671"/>
                  </a:lnTo>
                  <a:lnTo>
                    <a:pt x="1282" y="735"/>
                  </a:lnTo>
                  <a:lnTo>
                    <a:pt x="1317" y="752"/>
                  </a:lnTo>
                  <a:lnTo>
                    <a:pt x="1299" y="752"/>
                  </a:lnTo>
                  <a:lnTo>
                    <a:pt x="1317" y="783"/>
                  </a:lnTo>
                  <a:lnTo>
                    <a:pt x="1265" y="800"/>
                  </a:lnTo>
                  <a:lnTo>
                    <a:pt x="1317" y="800"/>
                  </a:lnTo>
                  <a:lnTo>
                    <a:pt x="1299" y="863"/>
                  </a:lnTo>
                  <a:lnTo>
                    <a:pt x="1265" y="896"/>
                  </a:lnTo>
                  <a:lnTo>
                    <a:pt x="1247" y="896"/>
                  </a:lnTo>
                  <a:lnTo>
                    <a:pt x="1247" y="927"/>
                  </a:lnTo>
                  <a:lnTo>
                    <a:pt x="1230" y="959"/>
                  </a:lnTo>
                  <a:lnTo>
                    <a:pt x="1213" y="959"/>
                  </a:lnTo>
                  <a:lnTo>
                    <a:pt x="1213" y="975"/>
                  </a:lnTo>
                  <a:lnTo>
                    <a:pt x="1161" y="1007"/>
                  </a:lnTo>
                  <a:lnTo>
                    <a:pt x="1109" y="1007"/>
                  </a:lnTo>
                  <a:lnTo>
                    <a:pt x="1109" y="1023"/>
                  </a:lnTo>
                  <a:lnTo>
                    <a:pt x="1092" y="1007"/>
                  </a:lnTo>
                  <a:lnTo>
                    <a:pt x="1092" y="1023"/>
                  </a:lnTo>
                  <a:lnTo>
                    <a:pt x="1075" y="1023"/>
                  </a:lnTo>
                  <a:lnTo>
                    <a:pt x="1006" y="1055"/>
                  </a:lnTo>
                  <a:lnTo>
                    <a:pt x="988" y="1071"/>
                  </a:lnTo>
                  <a:lnTo>
                    <a:pt x="988" y="1040"/>
                  </a:lnTo>
                  <a:lnTo>
                    <a:pt x="954" y="1040"/>
                  </a:lnTo>
                  <a:lnTo>
                    <a:pt x="936" y="1040"/>
                  </a:lnTo>
                  <a:lnTo>
                    <a:pt x="900" y="1040"/>
                  </a:lnTo>
                  <a:lnTo>
                    <a:pt x="900" y="1007"/>
                  </a:lnTo>
                  <a:lnTo>
                    <a:pt x="865" y="1007"/>
                  </a:lnTo>
                  <a:lnTo>
                    <a:pt x="796" y="1023"/>
                  </a:lnTo>
                  <a:lnTo>
                    <a:pt x="779" y="1007"/>
                  </a:lnTo>
                  <a:lnTo>
                    <a:pt x="779" y="1023"/>
                  </a:lnTo>
                  <a:lnTo>
                    <a:pt x="762" y="1023"/>
                  </a:lnTo>
                  <a:lnTo>
                    <a:pt x="762" y="1055"/>
                  </a:lnTo>
                  <a:lnTo>
                    <a:pt x="745" y="1055"/>
                  </a:lnTo>
                  <a:lnTo>
                    <a:pt x="745" y="1040"/>
                  </a:lnTo>
                  <a:lnTo>
                    <a:pt x="727" y="1040"/>
                  </a:lnTo>
                  <a:lnTo>
                    <a:pt x="693" y="1023"/>
                  </a:lnTo>
                  <a:lnTo>
                    <a:pt x="693" y="1007"/>
                  </a:lnTo>
                  <a:lnTo>
                    <a:pt x="693" y="992"/>
                  </a:lnTo>
                  <a:lnTo>
                    <a:pt x="675" y="975"/>
                  </a:lnTo>
                  <a:lnTo>
                    <a:pt x="658" y="975"/>
                  </a:lnTo>
                  <a:lnTo>
                    <a:pt x="675" y="896"/>
                  </a:lnTo>
                  <a:lnTo>
                    <a:pt x="658" y="863"/>
                  </a:lnTo>
                  <a:lnTo>
                    <a:pt x="641" y="863"/>
                  </a:lnTo>
                  <a:lnTo>
                    <a:pt x="606" y="831"/>
                  </a:lnTo>
                  <a:lnTo>
                    <a:pt x="572" y="831"/>
                  </a:lnTo>
                  <a:lnTo>
                    <a:pt x="485" y="863"/>
                  </a:lnTo>
                  <a:lnTo>
                    <a:pt x="434" y="863"/>
                  </a:lnTo>
                  <a:lnTo>
                    <a:pt x="416" y="879"/>
                  </a:lnTo>
                  <a:lnTo>
                    <a:pt x="399" y="863"/>
                  </a:lnTo>
                  <a:lnTo>
                    <a:pt x="382" y="863"/>
                  </a:lnTo>
                  <a:lnTo>
                    <a:pt x="330" y="863"/>
                  </a:lnTo>
                  <a:lnTo>
                    <a:pt x="295" y="848"/>
                  </a:lnTo>
                  <a:lnTo>
                    <a:pt x="278" y="831"/>
                  </a:lnTo>
                  <a:lnTo>
                    <a:pt x="259" y="831"/>
                  </a:lnTo>
                  <a:lnTo>
                    <a:pt x="224" y="800"/>
                  </a:lnTo>
                  <a:lnTo>
                    <a:pt x="190" y="800"/>
                  </a:lnTo>
                  <a:lnTo>
                    <a:pt x="138" y="783"/>
                  </a:lnTo>
                  <a:lnTo>
                    <a:pt x="121" y="735"/>
                  </a:lnTo>
                  <a:lnTo>
                    <a:pt x="155" y="735"/>
                  </a:lnTo>
                  <a:lnTo>
                    <a:pt x="138" y="704"/>
                  </a:lnTo>
                  <a:lnTo>
                    <a:pt x="172" y="671"/>
                  </a:lnTo>
                  <a:lnTo>
                    <a:pt x="172" y="639"/>
                  </a:lnTo>
                  <a:lnTo>
                    <a:pt x="155" y="623"/>
                  </a:lnTo>
                  <a:lnTo>
                    <a:pt x="103" y="639"/>
                  </a:lnTo>
                  <a:lnTo>
                    <a:pt x="69" y="623"/>
                  </a:lnTo>
                  <a:lnTo>
                    <a:pt x="51" y="608"/>
                  </a:lnTo>
                  <a:lnTo>
                    <a:pt x="17" y="591"/>
                  </a:lnTo>
                  <a:lnTo>
                    <a:pt x="34" y="591"/>
                  </a:lnTo>
                  <a:lnTo>
                    <a:pt x="34" y="543"/>
                  </a:lnTo>
                  <a:lnTo>
                    <a:pt x="0" y="543"/>
                  </a:lnTo>
                  <a:lnTo>
                    <a:pt x="0" y="495"/>
                  </a:lnTo>
                  <a:lnTo>
                    <a:pt x="34" y="480"/>
                  </a:lnTo>
                  <a:lnTo>
                    <a:pt x="69" y="480"/>
                  </a:lnTo>
                  <a:lnTo>
                    <a:pt x="86" y="464"/>
                  </a:lnTo>
                  <a:lnTo>
                    <a:pt x="121" y="464"/>
                  </a:lnTo>
                  <a:lnTo>
                    <a:pt x="172" y="432"/>
                  </a:lnTo>
                  <a:lnTo>
                    <a:pt x="190" y="399"/>
                  </a:lnTo>
                  <a:lnTo>
                    <a:pt x="172" y="336"/>
                  </a:lnTo>
                  <a:lnTo>
                    <a:pt x="172" y="320"/>
                  </a:lnTo>
                  <a:lnTo>
                    <a:pt x="224" y="320"/>
                  </a:lnTo>
                  <a:lnTo>
                    <a:pt x="242" y="255"/>
                  </a:lnTo>
                  <a:lnTo>
                    <a:pt x="295" y="255"/>
                  </a:lnTo>
                  <a:lnTo>
                    <a:pt x="313" y="255"/>
                  </a:lnTo>
                  <a:lnTo>
                    <a:pt x="330" y="207"/>
                  </a:lnTo>
                  <a:lnTo>
                    <a:pt x="347" y="19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74" name="Freeform 174"/>
            <p:cNvSpPr>
              <a:spLocks/>
            </p:cNvSpPr>
            <p:nvPr/>
          </p:nvSpPr>
          <p:spPr bwMode="auto">
            <a:xfrm>
              <a:off x="3825" y="1955"/>
              <a:ext cx="22" cy="23"/>
            </a:xfrm>
            <a:custGeom>
              <a:avLst/>
              <a:gdLst>
                <a:gd name="T0" fmla="*/ 0 w 52"/>
                <a:gd name="T1" fmla="*/ 2147483647 h 48"/>
                <a:gd name="T2" fmla="*/ 0 w 52"/>
                <a:gd name="T3" fmla="*/ 2147483647 h 48"/>
                <a:gd name="T4" fmla="*/ 2147483647 w 52"/>
                <a:gd name="T5" fmla="*/ 0 h 48"/>
                <a:gd name="T6" fmla="*/ 2147483647 w 52"/>
                <a:gd name="T7" fmla="*/ 2147483647 h 48"/>
                <a:gd name="T8" fmla="*/ 0 w 52"/>
                <a:gd name="T9" fmla="*/ 2147483647 h 48"/>
                <a:gd name="T10" fmla="*/ 0 60000 65536"/>
                <a:gd name="T11" fmla="*/ 0 60000 65536"/>
                <a:gd name="T12" fmla="*/ 0 60000 65536"/>
                <a:gd name="T13" fmla="*/ 0 60000 65536"/>
                <a:gd name="T14" fmla="*/ 0 60000 65536"/>
                <a:gd name="T15" fmla="*/ 0 w 52"/>
                <a:gd name="T16" fmla="*/ 0 h 48"/>
                <a:gd name="T17" fmla="*/ 52 w 52"/>
                <a:gd name="T18" fmla="*/ 48 h 48"/>
              </a:gdLst>
              <a:ahLst/>
              <a:cxnLst>
                <a:cxn ang="T10">
                  <a:pos x="T0" y="T1"/>
                </a:cxn>
                <a:cxn ang="T11">
                  <a:pos x="T2" y="T3"/>
                </a:cxn>
                <a:cxn ang="T12">
                  <a:pos x="T4" y="T5"/>
                </a:cxn>
                <a:cxn ang="T13">
                  <a:pos x="T6" y="T7"/>
                </a:cxn>
                <a:cxn ang="T14">
                  <a:pos x="T8" y="T9"/>
                </a:cxn>
              </a:cxnLst>
              <a:rect l="T15" t="T16" r="T17" b="T18"/>
              <a:pathLst>
                <a:path w="52" h="48">
                  <a:moveTo>
                    <a:pt x="0" y="48"/>
                  </a:moveTo>
                  <a:lnTo>
                    <a:pt x="0" y="48"/>
                  </a:lnTo>
                  <a:lnTo>
                    <a:pt x="52" y="0"/>
                  </a:lnTo>
                  <a:lnTo>
                    <a:pt x="35" y="17"/>
                  </a:lnTo>
                  <a:lnTo>
                    <a:pt x="0" y="48"/>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75" name="Line 175"/>
            <p:cNvSpPr>
              <a:spLocks noChangeShapeType="1"/>
            </p:cNvSpPr>
            <p:nvPr/>
          </p:nvSpPr>
          <p:spPr bwMode="auto">
            <a:xfrm flipV="1">
              <a:off x="3814" y="1983"/>
              <a:ext cx="7" cy="23"/>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176" name="Freeform 176"/>
            <p:cNvSpPr>
              <a:spLocks/>
            </p:cNvSpPr>
            <p:nvPr/>
          </p:nvSpPr>
          <p:spPr bwMode="auto">
            <a:xfrm>
              <a:off x="3719" y="1775"/>
              <a:ext cx="7" cy="7"/>
            </a:xfrm>
            <a:custGeom>
              <a:avLst/>
              <a:gdLst>
                <a:gd name="T0" fmla="*/ 0 w 18"/>
                <a:gd name="T1" fmla="*/ 0 h 15"/>
                <a:gd name="T2" fmla="*/ 0 w 18"/>
                <a:gd name="T3" fmla="*/ 0 h 15"/>
                <a:gd name="T4" fmla="*/ 2147483647 w 18"/>
                <a:gd name="T5" fmla="*/ 2147483647 h 15"/>
                <a:gd name="T6" fmla="*/ 2147483647 w 18"/>
                <a:gd name="T7" fmla="*/ 0 h 15"/>
                <a:gd name="T8" fmla="*/ 0 w 18"/>
                <a:gd name="T9" fmla="*/ 0 h 15"/>
                <a:gd name="T10" fmla="*/ 0 60000 65536"/>
                <a:gd name="T11" fmla="*/ 0 60000 65536"/>
                <a:gd name="T12" fmla="*/ 0 60000 65536"/>
                <a:gd name="T13" fmla="*/ 0 60000 65536"/>
                <a:gd name="T14" fmla="*/ 0 60000 65536"/>
                <a:gd name="T15" fmla="*/ 0 w 18"/>
                <a:gd name="T16" fmla="*/ 0 h 15"/>
                <a:gd name="T17" fmla="*/ 18 w 18"/>
                <a:gd name="T18" fmla="*/ 15 h 15"/>
              </a:gdLst>
              <a:ahLst/>
              <a:cxnLst>
                <a:cxn ang="T10">
                  <a:pos x="T0" y="T1"/>
                </a:cxn>
                <a:cxn ang="T11">
                  <a:pos x="T2" y="T3"/>
                </a:cxn>
                <a:cxn ang="T12">
                  <a:pos x="T4" y="T5"/>
                </a:cxn>
                <a:cxn ang="T13">
                  <a:pos x="T6" y="T7"/>
                </a:cxn>
                <a:cxn ang="T14">
                  <a:pos x="T8" y="T9"/>
                </a:cxn>
              </a:cxnLst>
              <a:rect l="T15" t="T16" r="T17" b="T18"/>
              <a:pathLst>
                <a:path w="18" h="15">
                  <a:moveTo>
                    <a:pt x="0" y="0"/>
                  </a:moveTo>
                  <a:lnTo>
                    <a:pt x="0" y="0"/>
                  </a:lnTo>
                  <a:lnTo>
                    <a:pt x="18" y="15"/>
                  </a:lnTo>
                  <a:lnTo>
                    <a:pt x="18" y="0"/>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77" name="Freeform 177"/>
            <p:cNvSpPr>
              <a:spLocks/>
            </p:cNvSpPr>
            <p:nvPr/>
          </p:nvSpPr>
          <p:spPr bwMode="auto">
            <a:xfrm>
              <a:off x="3167" y="1837"/>
              <a:ext cx="354" cy="188"/>
            </a:xfrm>
            <a:custGeom>
              <a:avLst/>
              <a:gdLst>
                <a:gd name="T0" fmla="*/ 2147483647 w 867"/>
                <a:gd name="T1" fmla="*/ 2147483647 h 384"/>
                <a:gd name="T2" fmla="*/ 2147483647 w 867"/>
                <a:gd name="T3" fmla="*/ 2147483647 h 384"/>
                <a:gd name="T4" fmla="*/ 2147483647 w 867"/>
                <a:gd name="T5" fmla="*/ 2147483647 h 384"/>
                <a:gd name="T6" fmla="*/ 2147483647 w 867"/>
                <a:gd name="T7" fmla="*/ 2147483647 h 384"/>
                <a:gd name="T8" fmla="*/ 2147483647 w 867"/>
                <a:gd name="T9" fmla="*/ 2147483647 h 384"/>
                <a:gd name="T10" fmla="*/ 2147483647 w 867"/>
                <a:gd name="T11" fmla="*/ 2147483647 h 384"/>
                <a:gd name="T12" fmla="*/ 2147483647 w 867"/>
                <a:gd name="T13" fmla="*/ 0 h 384"/>
                <a:gd name="T14" fmla="*/ 2147483647 w 867"/>
                <a:gd name="T15" fmla="*/ 2147483647 h 384"/>
                <a:gd name="T16" fmla="*/ 2147483647 w 867"/>
                <a:gd name="T17" fmla="*/ 2147483647 h 384"/>
                <a:gd name="T18" fmla="*/ 2147483647 w 867"/>
                <a:gd name="T19" fmla="*/ 2147483647 h 384"/>
                <a:gd name="T20" fmla="*/ 2147483647 w 867"/>
                <a:gd name="T21" fmla="*/ 2147483647 h 384"/>
                <a:gd name="T22" fmla="*/ 2147483647 w 867"/>
                <a:gd name="T23" fmla="*/ 2147483647 h 384"/>
                <a:gd name="T24" fmla="*/ 2147483647 w 867"/>
                <a:gd name="T25" fmla="*/ 2147483647 h 384"/>
                <a:gd name="T26" fmla="*/ 2147483647 w 867"/>
                <a:gd name="T27" fmla="*/ 2147483647 h 384"/>
                <a:gd name="T28" fmla="*/ 0 w 867"/>
                <a:gd name="T29" fmla="*/ 2147483647 h 384"/>
                <a:gd name="T30" fmla="*/ 2147483647 w 867"/>
                <a:gd name="T31" fmla="*/ 2147483647 h 384"/>
                <a:gd name="T32" fmla="*/ 2147483647 w 867"/>
                <a:gd name="T33" fmla="*/ 2147483647 h 384"/>
                <a:gd name="T34" fmla="*/ 2147483647 w 867"/>
                <a:gd name="T35" fmla="*/ 2147483647 h 384"/>
                <a:gd name="T36" fmla="*/ 2147483647 w 867"/>
                <a:gd name="T37" fmla="*/ 2147483647 h 384"/>
                <a:gd name="T38" fmla="*/ 2147483647 w 867"/>
                <a:gd name="T39" fmla="*/ 2147483647 h 384"/>
                <a:gd name="T40" fmla="*/ 2147483647 w 867"/>
                <a:gd name="T41" fmla="*/ 2147483647 h 384"/>
                <a:gd name="T42" fmla="*/ 2147483647 w 867"/>
                <a:gd name="T43" fmla="*/ 2147483647 h 384"/>
                <a:gd name="T44" fmla="*/ 2147483647 w 867"/>
                <a:gd name="T45" fmla="*/ 2147483647 h 384"/>
                <a:gd name="T46" fmla="*/ 2147483647 w 867"/>
                <a:gd name="T47" fmla="*/ 2147483647 h 384"/>
                <a:gd name="T48" fmla="*/ 2147483647 w 867"/>
                <a:gd name="T49" fmla="*/ 2147483647 h 384"/>
                <a:gd name="T50" fmla="*/ 2147483647 w 867"/>
                <a:gd name="T51" fmla="*/ 2147483647 h 384"/>
                <a:gd name="T52" fmla="*/ 2147483647 w 867"/>
                <a:gd name="T53" fmla="*/ 2147483647 h 384"/>
                <a:gd name="T54" fmla="*/ 2147483647 w 867"/>
                <a:gd name="T55" fmla="*/ 2147483647 h 384"/>
                <a:gd name="T56" fmla="*/ 2147483647 w 867"/>
                <a:gd name="T57" fmla="*/ 2147483647 h 384"/>
                <a:gd name="T58" fmla="*/ 2147483647 w 867"/>
                <a:gd name="T59" fmla="*/ 2147483647 h 384"/>
                <a:gd name="T60" fmla="*/ 2147483647 w 867"/>
                <a:gd name="T61" fmla="*/ 2147483647 h 384"/>
                <a:gd name="T62" fmla="*/ 2147483647 w 867"/>
                <a:gd name="T63" fmla="*/ 2147483647 h 384"/>
                <a:gd name="T64" fmla="*/ 2147483647 w 867"/>
                <a:gd name="T65" fmla="*/ 2147483647 h 384"/>
                <a:gd name="T66" fmla="*/ 2147483647 w 867"/>
                <a:gd name="T67" fmla="*/ 2147483647 h 384"/>
                <a:gd name="T68" fmla="*/ 2147483647 w 867"/>
                <a:gd name="T69" fmla="*/ 2147483647 h 384"/>
                <a:gd name="T70" fmla="*/ 2147483647 w 867"/>
                <a:gd name="T71" fmla="*/ 2147483647 h 384"/>
                <a:gd name="T72" fmla="*/ 2147483647 w 867"/>
                <a:gd name="T73" fmla="*/ 2147483647 h 384"/>
                <a:gd name="T74" fmla="*/ 2147483647 w 867"/>
                <a:gd name="T75" fmla="*/ 2147483647 h 384"/>
                <a:gd name="T76" fmla="*/ 2147483647 w 867"/>
                <a:gd name="T77" fmla="*/ 2147483647 h 384"/>
                <a:gd name="T78" fmla="*/ 2147483647 w 867"/>
                <a:gd name="T79" fmla="*/ 2147483647 h 384"/>
                <a:gd name="T80" fmla="*/ 2147483647 w 867"/>
                <a:gd name="T81" fmla="*/ 2147483647 h 384"/>
                <a:gd name="T82" fmla="*/ 2147483647 w 867"/>
                <a:gd name="T83" fmla="*/ 2147483647 h 384"/>
                <a:gd name="T84" fmla="*/ 2147483647 w 867"/>
                <a:gd name="T85" fmla="*/ 2147483647 h 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67"/>
                <a:gd name="T130" fmla="*/ 0 h 384"/>
                <a:gd name="T131" fmla="*/ 867 w 867"/>
                <a:gd name="T132" fmla="*/ 384 h 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67" h="384">
                  <a:moveTo>
                    <a:pt x="572" y="96"/>
                  </a:moveTo>
                  <a:lnTo>
                    <a:pt x="572" y="96"/>
                  </a:lnTo>
                  <a:lnTo>
                    <a:pt x="468" y="48"/>
                  </a:lnTo>
                  <a:lnTo>
                    <a:pt x="434" y="65"/>
                  </a:lnTo>
                  <a:lnTo>
                    <a:pt x="416" y="65"/>
                  </a:lnTo>
                  <a:lnTo>
                    <a:pt x="382" y="17"/>
                  </a:lnTo>
                  <a:lnTo>
                    <a:pt x="313" y="0"/>
                  </a:lnTo>
                  <a:lnTo>
                    <a:pt x="278" y="17"/>
                  </a:lnTo>
                  <a:lnTo>
                    <a:pt x="278" y="48"/>
                  </a:lnTo>
                  <a:lnTo>
                    <a:pt x="278" y="81"/>
                  </a:lnTo>
                  <a:lnTo>
                    <a:pt x="207" y="81"/>
                  </a:lnTo>
                  <a:lnTo>
                    <a:pt x="173" y="65"/>
                  </a:lnTo>
                  <a:lnTo>
                    <a:pt x="103" y="48"/>
                  </a:lnTo>
                  <a:lnTo>
                    <a:pt x="17" y="96"/>
                  </a:lnTo>
                  <a:lnTo>
                    <a:pt x="0" y="113"/>
                  </a:lnTo>
                  <a:lnTo>
                    <a:pt x="34" y="161"/>
                  </a:lnTo>
                  <a:lnTo>
                    <a:pt x="69" y="161"/>
                  </a:lnTo>
                  <a:lnTo>
                    <a:pt x="86" y="192"/>
                  </a:lnTo>
                  <a:lnTo>
                    <a:pt x="86" y="257"/>
                  </a:lnTo>
                  <a:lnTo>
                    <a:pt x="190" y="288"/>
                  </a:lnTo>
                  <a:lnTo>
                    <a:pt x="244" y="336"/>
                  </a:lnTo>
                  <a:lnTo>
                    <a:pt x="347" y="336"/>
                  </a:lnTo>
                  <a:lnTo>
                    <a:pt x="399" y="369"/>
                  </a:lnTo>
                  <a:lnTo>
                    <a:pt x="468" y="384"/>
                  </a:lnTo>
                  <a:lnTo>
                    <a:pt x="537" y="353"/>
                  </a:lnTo>
                  <a:lnTo>
                    <a:pt x="606" y="353"/>
                  </a:lnTo>
                  <a:lnTo>
                    <a:pt x="660" y="305"/>
                  </a:lnTo>
                  <a:lnTo>
                    <a:pt x="641" y="288"/>
                  </a:lnTo>
                  <a:lnTo>
                    <a:pt x="677" y="257"/>
                  </a:lnTo>
                  <a:lnTo>
                    <a:pt x="712" y="273"/>
                  </a:lnTo>
                  <a:lnTo>
                    <a:pt x="764" y="240"/>
                  </a:lnTo>
                  <a:lnTo>
                    <a:pt x="798" y="209"/>
                  </a:lnTo>
                  <a:lnTo>
                    <a:pt x="867" y="209"/>
                  </a:lnTo>
                  <a:lnTo>
                    <a:pt x="850" y="177"/>
                  </a:lnTo>
                  <a:lnTo>
                    <a:pt x="833" y="161"/>
                  </a:lnTo>
                  <a:lnTo>
                    <a:pt x="798" y="177"/>
                  </a:lnTo>
                  <a:lnTo>
                    <a:pt x="764" y="177"/>
                  </a:lnTo>
                  <a:lnTo>
                    <a:pt x="764" y="113"/>
                  </a:lnTo>
                  <a:lnTo>
                    <a:pt x="781" y="81"/>
                  </a:lnTo>
                  <a:lnTo>
                    <a:pt x="729" y="65"/>
                  </a:lnTo>
                  <a:lnTo>
                    <a:pt x="695" y="96"/>
                  </a:lnTo>
                  <a:lnTo>
                    <a:pt x="624" y="113"/>
                  </a:lnTo>
                  <a:lnTo>
                    <a:pt x="572" y="96"/>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78" name="Freeform 178"/>
            <p:cNvSpPr>
              <a:spLocks/>
            </p:cNvSpPr>
            <p:nvPr/>
          </p:nvSpPr>
          <p:spPr bwMode="auto">
            <a:xfrm>
              <a:off x="3437" y="1179"/>
              <a:ext cx="13" cy="23"/>
            </a:xfrm>
            <a:custGeom>
              <a:avLst/>
              <a:gdLst>
                <a:gd name="T0" fmla="*/ 2147483647 w 33"/>
                <a:gd name="T1" fmla="*/ 2147483647 h 48"/>
                <a:gd name="T2" fmla="*/ 2147483647 w 33"/>
                <a:gd name="T3" fmla="*/ 2147483647 h 48"/>
                <a:gd name="T4" fmla="*/ 2147483647 w 33"/>
                <a:gd name="T5" fmla="*/ 2147483647 h 48"/>
                <a:gd name="T6" fmla="*/ 0 w 33"/>
                <a:gd name="T7" fmla="*/ 0 h 48"/>
                <a:gd name="T8" fmla="*/ 0 w 33"/>
                <a:gd name="T9" fmla="*/ 2147483647 h 48"/>
                <a:gd name="T10" fmla="*/ 2147483647 w 33"/>
                <a:gd name="T11" fmla="*/ 2147483647 h 48"/>
                <a:gd name="T12" fmla="*/ 0 60000 65536"/>
                <a:gd name="T13" fmla="*/ 0 60000 65536"/>
                <a:gd name="T14" fmla="*/ 0 60000 65536"/>
                <a:gd name="T15" fmla="*/ 0 60000 65536"/>
                <a:gd name="T16" fmla="*/ 0 60000 65536"/>
                <a:gd name="T17" fmla="*/ 0 60000 65536"/>
                <a:gd name="T18" fmla="*/ 0 w 33"/>
                <a:gd name="T19" fmla="*/ 0 h 48"/>
                <a:gd name="T20" fmla="*/ 33 w 33"/>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33" h="48">
                  <a:moveTo>
                    <a:pt x="33" y="48"/>
                  </a:moveTo>
                  <a:lnTo>
                    <a:pt x="33" y="48"/>
                  </a:lnTo>
                  <a:lnTo>
                    <a:pt x="33" y="17"/>
                  </a:lnTo>
                  <a:lnTo>
                    <a:pt x="0" y="0"/>
                  </a:lnTo>
                  <a:lnTo>
                    <a:pt x="0" y="17"/>
                  </a:lnTo>
                  <a:lnTo>
                    <a:pt x="33" y="48"/>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79" name="Freeform 179"/>
            <p:cNvSpPr>
              <a:spLocks/>
            </p:cNvSpPr>
            <p:nvPr/>
          </p:nvSpPr>
          <p:spPr bwMode="auto">
            <a:xfrm>
              <a:off x="2488" y="1015"/>
              <a:ext cx="1825" cy="1010"/>
            </a:xfrm>
            <a:custGeom>
              <a:avLst/>
              <a:gdLst>
                <a:gd name="T0" fmla="*/ 2147483647 w 4469"/>
                <a:gd name="T1" fmla="*/ 2147483647 h 2063"/>
                <a:gd name="T2" fmla="*/ 2147483647 w 4469"/>
                <a:gd name="T3" fmla="*/ 2147483647 h 2063"/>
                <a:gd name="T4" fmla="*/ 2147483647 w 4469"/>
                <a:gd name="T5" fmla="*/ 2147483647 h 2063"/>
                <a:gd name="T6" fmla="*/ 2147483647 w 4469"/>
                <a:gd name="T7" fmla="*/ 2147483647 h 2063"/>
                <a:gd name="T8" fmla="*/ 2147483647 w 4469"/>
                <a:gd name="T9" fmla="*/ 2147483647 h 2063"/>
                <a:gd name="T10" fmla="*/ 2147483647 w 4469"/>
                <a:gd name="T11" fmla="*/ 2147483647 h 2063"/>
                <a:gd name="T12" fmla="*/ 2147483647 w 4469"/>
                <a:gd name="T13" fmla="*/ 2147483647 h 2063"/>
                <a:gd name="T14" fmla="*/ 2147483647 w 4469"/>
                <a:gd name="T15" fmla="*/ 2147483647 h 2063"/>
                <a:gd name="T16" fmla="*/ 2147483647 w 4469"/>
                <a:gd name="T17" fmla="*/ 2147483647 h 2063"/>
                <a:gd name="T18" fmla="*/ 2147483647 w 4469"/>
                <a:gd name="T19" fmla="*/ 2147483647 h 2063"/>
                <a:gd name="T20" fmla="*/ 2147483647 w 4469"/>
                <a:gd name="T21" fmla="*/ 2147483647 h 2063"/>
                <a:gd name="T22" fmla="*/ 2147483647 w 4469"/>
                <a:gd name="T23" fmla="*/ 2147483647 h 2063"/>
                <a:gd name="T24" fmla="*/ 2147483647 w 4469"/>
                <a:gd name="T25" fmla="*/ 2147483647 h 2063"/>
                <a:gd name="T26" fmla="*/ 2147483647 w 4469"/>
                <a:gd name="T27" fmla="*/ 2147483647 h 2063"/>
                <a:gd name="T28" fmla="*/ 2147483647 w 4469"/>
                <a:gd name="T29" fmla="*/ 2147483647 h 2063"/>
                <a:gd name="T30" fmla="*/ 2147483647 w 4469"/>
                <a:gd name="T31" fmla="*/ 2147483647 h 2063"/>
                <a:gd name="T32" fmla="*/ 2147483647 w 4469"/>
                <a:gd name="T33" fmla="*/ 2147483647 h 2063"/>
                <a:gd name="T34" fmla="*/ 2147483647 w 4469"/>
                <a:gd name="T35" fmla="*/ 2147483647 h 2063"/>
                <a:gd name="T36" fmla="*/ 2147483647 w 4469"/>
                <a:gd name="T37" fmla="*/ 2147483647 h 2063"/>
                <a:gd name="T38" fmla="*/ 2147483647 w 4469"/>
                <a:gd name="T39" fmla="*/ 2147483647 h 2063"/>
                <a:gd name="T40" fmla="*/ 2147483647 w 4469"/>
                <a:gd name="T41" fmla="*/ 2147483647 h 2063"/>
                <a:gd name="T42" fmla="*/ 2147483647 w 4469"/>
                <a:gd name="T43" fmla="*/ 2147483647 h 2063"/>
                <a:gd name="T44" fmla="*/ 2147483647 w 4469"/>
                <a:gd name="T45" fmla="*/ 2147483647 h 2063"/>
                <a:gd name="T46" fmla="*/ 2147483647 w 4469"/>
                <a:gd name="T47" fmla="*/ 2147483647 h 2063"/>
                <a:gd name="T48" fmla="*/ 2147483647 w 4469"/>
                <a:gd name="T49" fmla="*/ 2147483647 h 2063"/>
                <a:gd name="T50" fmla="*/ 2147483647 w 4469"/>
                <a:gd name="T51" fmla="*/ 2147483647 h 2063"/>
                <a:gd name="T52" fmla="*/ 2147483647 w 4469"/>
                <a:gd name="T53" fmla="*/ 2147483647 h 2063"/>
                <a:gd name="T54" fmla="*/ 2147483647 w 4469"/>
                <a:gd name="T55" fmla="*/ 2147483647 h 2063"/>
                <a:gd name="T56" fmla="*/ 2147483647 w 4469"/>
                <a:gd name="T57" fmla="*/ 2147483647 h 2063"/>
                <a:gd name="T58" fmla="*/ 2147483647 w 4469"/>
                <a:gd name="T59" fmla="*/ 2147483647 h 2063"/>
                <a:gd name="T60" fmla="*/ 2147483647 w 4469"/>
                <a:gd name="T61" fmla="*/ 2147483647 h 2063"/>
                <a:gd name="T62" fmla="*/ 2147483647 w 4469"/>
                <a:gd name="T63" fmla="*/ 2147483647 h 2063"/>
                <a:gd name="T64" fmla="*/ 2147483647 w 4469"/>
                <a:gd name="T65" fmla="*/ 2147483647 h 2063"/>
                <a:gd name="T66" fmla="*/ 2147483647 w 4469"/>
                <a:gd name="T67" fmla="*/ 2147483647 h 2063"/>
                <a:gd name="T68" fmla="*/ 2147483647 w 4469"/>
                <a:gd name="T69" fmla="*/ 2147483647 h 2063"/>
                <a:gd name="T70" fmla="*/ 2147483647 w 4469"/>
                <a:gd name="T71" fmla="*/ 2147483647 h 2063"/>
                <a:gd name="T72" fmla="*/ 2147483647 w 4469"/>
                <a:gd name="T73" fmla="*/ 2147483647 h 2063"/>
                <a:gd name="T74" fmla="*/ 2147483647 w 4469"/>
                <a:gd name="T75" fmla="*/ 2147483647 h 2063"/>
                <a:gd name="T76" fmla="*/ 2147483647 w 4469"/>
                <a:gd name="T77" fmla="*/ 2147483647 h 2063"/>
                <a:gd name="T78" fmla="*/ 2147483647 w 4469"/>
                <a:gd name="T79" fmla="*/ 2147483647 h 2063"/>
                <a:gd name="T80" fmla="*/ 2147483647 w 4469"/>
                <a:gd name="T81" fmla="*/ 2147483647 h 2063"/>
                <a:gd name="T82" fmla="*/ 2147483647 w 4469"/>
                <a:gd name="T83" fmla="*/ 2147483647 h 2063"/>
                <a:gd name="T84" fmla="*/ 2147483647 w 4469"/>
                <a:gd name="T85" fmla="*/ 2147483647 h 2063"/>
                <a:gd name="T86" fmla="*/ 2147483647 w 4469"/>
                <a:gd name="T87" fmla="*/ 2147483647 h 2063"/>
                <a:gd name="T88" fmla="*/ 2147483647 w 4469"/>
                <a:gd name="T89" fmla="*/ 2147483647 h 2063"/>
                <a:gd name="T90" fmla="*/ 2147483647 w 4469"/>
                <a:gd name="T91" fmla="*/ 2147483647 h 2063"/>
                <a:gd name="T92" fmla="*/ 2147483647 w 4469"/>
                <a:gd name="T93" fmla="*/ 2147483647 h 2063"/>
                <a:gd name="T94" fmla="*/ 2147483647 w 4469"/>
                <a:gd name="T95" fmla="*/ 2147483647 h 2063"/>
                <a:gd name="T96" fmla="*/ 2147483647 w 4469"/>
                <a:gd name="T97" fmla="*/ 2147483647 h 2063"/>
                <a:gd name="T98" fmla="*/ 2147483647 w 4469"/>
                <a:gd name="T99" fmla="*/ 2147483647 h 2063"/>
                <a:gd name="T100" fmla="*/ 2147483647 w 4469"/>
                <a:gd name="T101" fmla="*/ 2147483647 h 2063"/>
                <a:gd name="T102" fmla="*/ 2147483647 w 4469"/>
                <a:gd name="T103" fmla="*/ 2147483647 h 2063"/>
                <a:gd name="T104" fmla="*/ 2147483647 w 4469"/>
                <a:gd name="T105" fmla="*/ 2147483647 h 2063"/>
                <a:gd name="T106" fmla="*/ 2147483647 w 4469"/>
                <a:gd name="T107" fmla="*/ 2147483647 h 2063"/>
                <a:gd name="T108" fmla="*/ 2147483647 w 4469"/>
                <a:gd name="T109" fmla="*/ 2147483647 h 206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69"/>
                <a:gd name="T166" fmla="*/ 0 h 2063"/>
                <a:gd name="T167" fmla="*/ 4469 w 4469"/>
                <a:gd name="T168" fmla="*/ 2063 h 206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69" h="2063">
                  <a:moveTo>
                    <a:pt x="2269" y="384"/>
                  </a:moveTo>
                  <a:lnTo>
                    <a:pt x="2269" y="384"/>
                  </a:lnTo>
                  <a:lnTo>
                    <a:pt x="2252" y="401"/>
                  </a:lnTo>
                  <a:lnTo>
                    <a:pt x="2269" y="432"/>
                  </a:lnTo>
                  <a:lnTo>
                    <a:pt x="2200" y="465"/>
                  </a:lnTo>
                  <a:lnTo>
                    <a:pt x="2183" y="465"/>
                  </a:lnTo>
                  <a:lnTo>
                    <a:pt x="2200" y="417"/>
                  </a:lnTo>
                  <a:lnTo>
                    <a:pt x="2375" y="273"/>
                  </a:lnTo>
                  <a:lnTo>
                    <a:pt x="2375" y="177"/>
                  </a:lnTo>
                  <a:lnTo>
                    <a:pt x="2304" y="113"/>
                  </a:lnTo>
                  <a:lnTo>
                    <a:pt x="2218" y="113"/>
                  </a:lnTo>
                  <a:lnTo>
                    <a:pt x="2218" y="144"/>
                  </a:lnTo>
                  <a:lnTo>
                    <a:pt x="2166" y="144"/>
                  </a:lnTo>
                  <a:lnTo>
                    <a:pt x="2200" y="81"/>
                  </a:lnTo>
                  <a:lnTo>
                    <a:pt x="2114" y="65"/>
                  </a:lnTo>
                  <a:lnTo>
                    <a:pt x="2166" y="33"/>
                  </a:lnTo>
                  <a:lnTo>
                    <a:pt x="2114" y="0"/>
                  </a:lnTo>
                  <a:lnTo>
                    <a:pt x="2028" y="81"/>
                  </a:lnTo>
                  <a:lnTo>
                    <a:pt x="2028" y="144"/>
                  </a:lnTo>
                  <a:lnTo>
                    <a:pt x="1976" y="144"/>
                  </a:lnTo>
                  <a:lnTo>
                    <a:pt x="1820" y="177"/>
                  </a:lnTo>
                  <a:lnTo>
                    <a:pt x="1682" y="257"/>
                  </a:lnTo>
                  <a:lnTo>
                    <a:pt x="1630" y="321"/>
                  </a:lnTo>
                  <a:lnTo>
                    <a:pt x="1647" y="401"/>
                  </a:lnTo>
                  <a:lnTo>
                    <a:pt x="1455" y="432"/>
                  </a:lnTo>
                  <a:lnTo>
                    <a:pt x="1473" y="528"/>
                  </a:lnTo>
                  <a:lnTo>
                    <a:pt x="1525" y="576"/>
                  </a:lnTo>
                  <a:lnTo>
                    <a:pt x="1490" y="593"/>
                  </a:lnTo>
                  <a:lnTo>
                    <a:pt x="1438" y="528"/>
                  </a:lnTo>
                  <a:lnTo>
                    <a:pt x="1386" y="512"/>
                  </a:lnTo>
                  <a:lnTo>
                    <a:pt x="1369" y="528"/>
                  </a:lnTo>
                  <a:lnTo>
                    <a:pt x="1334" y="497"/>
                  </a:lnTo>
                  <a:lnTo>
                    <a:pt x="1300" y="465"/>
                  </a:lnTo>
                  <a:lnTo>
                    <a:pt x="1300" y="480"/>
                  </a:lnTo>
                  <a:lnTo>
                    <a:pt x="1317" y="528"/>
                  </a:lnTo>
                  <a:lnTo>
                    <a:pt x="1265" y="608"/>
                  </a:lnTo>
                  <a:lnTo>
                    <a:pt x="1300" y="672"/>
                  </a:lnTo>
                  <a:lnTo>
                    <a:pt x="1283" y="737"/>
                  </a:lnTo>
                  <a:lnTo>
                    <a:pt x="1283" y="785"/>
                  </a:lnTo>
                  <a:lnTo>
                    <a:pt x="1334" y="785"/>
                  </a:lnTo>
                  <a:lnTo>
                    <a:pt x="1300" y="800"/>
                  </a:lnTo>
                  <a:lnTo>
                    <a:pt x="1317" y="881"/>
                  </a:lnTo>
                  <a:lnTo>
                    <a:pt x="1214" y="960"/>
                  </a:lnTo>
                  <a:lnTo>
                    <a:pt x="1196" y="944"/>
                  </a:lnTo>
                  <a:lnTo>
                    <a:pt x="1265" y="864"/>
                  </a:lnTo>
                  <a:lnTo>
                    <a:pt x="1283" y="816"/>
                  </a:lnTo>
                  <a:lnTo>
                    <a:pt x="1248" y="785"/>
                  </a:lnTo>
                  <a:lnTo>
                    <a:pt x="1248" y="624"/>
                  </a:lnTo>
                  <a:lnTo>
                    <a:pt x="1231" y="593"/>
                  </a:lnTo>
                  <a:lnTo>
                    <a:pt x="1248" y="497"/>
                  </a:lnTo>
                  <a:lnTo>
                    <a:pt x="1214" y="480"/>
                  </a:lnTo>
                  <a:lnTo>
                    <a:pt x="1231" y="465"/>
                  </a:lnTo>
                  <a:lnTo>
                    <a:pt x="1214" y="432"/>
                  </a:lnTo>
                  <a:lnTo>
                    <a:pt x="1179" y="449"/>
                  </a:lnTo>
                  <a:lnTo>
                    <a:pt x="1093" y="656"/>
                  </a:lnTo>
                  <a:lnTo>
                    <a:pt x="1093" y="737"/>
                  </a:lnTo>
                  <a:lnTo>
                    <a:pt x="1144" y="800"/>
                  </a:lnTo>
                  <a:lnTo>
                    <a:pt x="1144" y="833"/>
                  </a:lnTo>
                  <a:lnTo>
                    <a:pt x="1093" y="800"/>
                  </a:lnTo>
                  <a:lnTo>
                    <a:pt x="885" y="672"/>
                  </a:lnTo>
                  <a:lnTo>
                    <a:pt x="868" y="704"/>
                  </a:lnTo>
                  <a:lnTo>
                    <a:pt x="937" y="785"/>
                  </a:lnTo>
                  <a:lnTo>
                    <a:pt x="903" y="800"/>
                  </a:lnTo>
                  <a:lnTo>
                    <a:pt x="885" y="785"/>
                  </a:lnTo>
                  <a:lnTo>
                    <a:pt x="780" y="816"/>
                  </a:lnTo>
                  <a:lnTo>
                    <a:pt x="762" y="848"/>
                  </a:lnTo>
                  <a:lnTo>
                    <a:pt x="745" y="816"/>
                  </a:lnTo>
                  <a:lnTo>
                    <a:pt x="745" y="785"/>
                  </a:lnTo>
                  <a:lnTo>
                    <a:pt x="572" y="881"/>
                  </a:lnTo>
                  <a:lnTo>
                    <a:pt x="572" y="912"/>
                  </a:lnTo>
                  <a:lnTo>
                    <a:pt x="538" y="929"/>
                  </a:lnTo>
                  <a:lnTo>
                    <a:pt x="486" y="896"/>
                  </a:lnTo>
                  <a:lnTo>
                    <a:pt x="538" y="864"/>
                  </a:lnTo>
                  <a:lnTo>
                    <a:pt x="521" y="816"/>
                  </a:lnTo>
                  <a:lnTo>
                    <a:pt x="451" y="800"/>
                  </a:lnTo>
                  <a:lnTo>
                    <a:pt x="469" y="833"/>
                  </a:lnTo>
                  <a:lnTo>
                    <a:pt x="469" y="912"/>
                  </a:lnTo>
                  <a:lnTo>
                    <a:pt x="486" y="944"/>
                  </a:lnTo>
                  <a:lnTo>
                    <a:pt x="469" y="977"/>
                  </a:lnTo>
                  <a:lnTo>
                    <a:pt x="417" y="960"/>
                  </a:lnTo>
                  <a:lnTo>
                    <a:pt x="348" y="1008"/>
                  </a:lnTo>
                  <a:lnTo>
                    <a:pt x="382" y="1073"/>
                  </a:lnTo>
                  <a:lnTo>
                    <a:pt x="279" y="1040"/>
                  </a:lnTo>
                  <a:lnTo>
                    <a:pt x="261" y="1056"/>
                  </a:lnTo>
                  <a:lnTo>
                    <a:pt x="296" y="1103"/>
                  </a:lnTo>
                  <a:lnTo>
                    <a:pt x="261" y="1103"/>
                  </a:lnTo>
                  <a:lnTo>
                    <a:pt x="210" y="1073"/>
                  </a:lnTo>
                  <a:lnTo>
                    <a:pt x="210" y="977"/>
                  </a:lnTo>
                  <a:lnTo>
                    <a:pt x="158" y="944"/>
                  </a:lnTo>
                  <a:lnTo>
                    <a:pt x="140" y="912"/>
                  </a:lnTo>
                  <a:lnTo>
                    <a:pt x="175" y="929"/>
                  </a:lnTo>
                  <a:lnTo>
                    <a:pt x="313" y="977"/>
                  </a:lnTo>
                  <a:lnTo>
                    <a:pt x="400" y="929"/>
                  </a:lnTo>
                  <a:lnTo>
                    <a:pt x="382" y="881"/>
                  </a:lnTo>
                  <a:lnTo>
                    <a:pt x="279" y="785"/>
                  </a:lnTo>
                  <a:lnTo>
                    <a:pt x="175" y="752"/>
                  </a:lnTo>
                  <a:lnTo>
                    <a:pt x="175" y="737"/>
                  </a:lnTo>
                  <a:lnTo>
                    <a:pt x="140" y="720"/>
                  </a:lnTo>
                  <a:lnTo>
                    <a:pt x="106" y="737"/>
                  </a:lnTo>
                  <a:lnTo>
                    <a:pt x="106" y="752"/>
                  </a:lnTo>
                  <a:lnTo>
                    <a:pt x="87" y="752"/>
                  </a:lnTo>
                  <a:lnTo>
                    <a:pt x="52" y="785"/>
                  </a:lnTo>
                  <a:lnTo>
                    <a:pt x="52" y="833"/>
                  </a:lnTo>
                  <a:lnTo>
                    <a:pt x="87" y="864"/>
                  </a:lnTo>
                  <a:lnTo>
                    <a:pt x="69" y="912"/>
                  </a:lnTo>
                  <a:lnTo>
                    <a:pt x="87" y="992"/>
                  </a:lnTo>
                  <a:lnTo>
                    <a:pt x="69" y="1040"/>
                  </a:lnTo>
                  <a:lnTo>
                    <a:pt x="106" y="1088"/>
                  </a:lnTo>
                  <a:lnTo>
                    <a:pt x="87" y="1121"/>
                  </a:lnTo>
                  <a:lnTo>
                    <a:pt x="123" y="1151"/>
                  </a:lnTo>
                  <a:lnTo>
                    <a:pt x="123" y="1169"/>
                  </a:lnTo>
                  <a:lnTo>
                    <a:pt x="69" y="1247"/>
                  </a:lnTo>
                  <a:lnTo>
                    <a:pt x="18" y="1280"/>
                  </a:lnTo>
                  <a:lnTo>
                    <a:pt x="35" y="1280"/>
                  </a:lnTo>
                  <a:lnTo>
                    <a:pt x="69" y="1313"/>
                  </a:lnTo>
                  <a:lnTo>
                    <a:pt x="35" y="1343"/>
                  </a:lnTo>
                  <a:lnTo>
                    <a:pt x="18" y="1361"/>
                  </a:lnTo>
                  <a:lnTo>
                    <a:pt x="0" y="1361"/>
                  </a:lnTo>
                  <a:lnTo>
                    <a:pt x="18" y="1409"/>
                  </a:lnTo>
                  <a:lnTo>
                    <a:pt x="18" y="1424"/>
                  </a:lnTo>
                  <a:lnTo>
                    <a:pt x="18" y="1439"/>
                  </a:lnTo>
                  <a:lnTo>
                    <a:pt x="18" y="1457"/>
                  </a:lnTo>
                  <a:lnTo>
                    <a:pt x="35" y="1487"/>
                  </a:lnTo>
                  <a:lnTo>
                    <a:pt x="87" y="1505"/>
                  </a:lnTo>
                  <a:lnTo>
                    <a:pt x="106" y="1520"/>
                  </a:lnTo>
                  <a:lnTo>
                    <a:pt x="106" y="1553"/>
                  </a:lnTo>
                  <a:lnTo>
                    <a:pt x="140" y="1600"/>
                  </a:lnTo>
                  <a:lnTo>
                    <a:pt x="158" y="1600"/>
                  </a:lnTo>
                  <a:lnTo>
                    <a:pt x="140" y="1631"/>
                  </a:lnTo>
                  <a:lnTo>
                    <a:pt x="123" y="1616"/>
                  </a:lnTo>
                  <a:lnTo>
                    <a:pt x="123" y="1631"/>
                  </a:lnTo>
                  <a:lnTo>
                    <a:pt x="140" y="1664"/>
                  </a:lnTo>
                  <a:lnTo>
                    <a:pt x="192" y="1664"/>
                  </a:lnTo>
                  <a:lnTo>
                    <a:pt x="210" y="1679"/>
                  </a:lnTo>
                  <a:lnTo>
                    <a:pt x="192" y="1679"/>
                  </a:lnTo>
                  <a:lnTo>
                    <a:pt x="210" y="1696"/>
                  </a:lnTo>
                  <a:lnTo>
                    <a:pt x="227" y="1696"/>
                  </a:lnTo>
                  <a:lnTo>
                    <a:pt x="244" y="1727"/>
                  </a:lnTo>
                  <a:lnTo>
                    <a:pt x="261" y="1744"/>
                  </a:lnTo>
                  <a:lnTo>
                    <a:pt x="279" y="1727"/>
                  </a:lnTo>
                  <a:lnTo>
                    <a:pt x="365" y="1775"/>
                  </a:lnTo>
                  <a:lnTo>
                    <a:pt x="348" y="1840"/>
                  </a:lnTo>
                  <a:lnTo>
                    <a:pt x="330" y="1823"/>
                  </a:lnTo>
                  <a:lnTo>
                    <a:pt x="313" y="1840"/>
                  </a:lnTo>
                  <a:lnTo>
                    <a:pt x="313" y="1871"/>
                  </a:lnTo>
                  <a:lnTo>
                    <a:pt x="330" y="1856"/>
                  </a:lnTo>
                  <a:lnTo>
                    <a:pt x="348" y="1871"/>
                  </a:lnTo>
                  <a:lnTo>
                    <a:pt x="296" y="1888"/>
                  </a:lnTo>
                  <a:lnTo>
                    <a:pt x="313" y="1904"/>
                  </a:lnTo>
                  <a:lnTo>
                    <a:pt x="279" y="1936"/>
                  </a:lnTo>
                  <a:lnTo>
                    <a:pt x="261" y="1936"/>
                  </a:lnTo>
                  <a:lnTo>
                    <a:pt x="279" y="1936"/>
                  </a:lnTo>
                  <a:lnTo>
                    <a:pt x="348" y="2000"/>
                  </a:lnTo>
                  <a:lnTo>
                    <a:pt x="434" y="2000"/>
                  </a:lnTo>
                  <a:lnTo>
                    <a:pt x="469" y="2015"/>
                  </a:lnTo>
                  <a:lnTo>
                    <a:pt x="503" y="2015"/>
                  </a:lnTo>
                  <a:lnTo>
                    <a:pt x="538" y="2048"/>
                  </a:lnTo>
                  <a:lnTo>
                    <a:pt x="555" y="2063"/>
                  </a:lnTo>
                  <a:lnTo>
                    <a:pt x="572" y="2063"/>
                  </a:lnTo>
                  <a:lnTo>
                    <a:pt x="590" y="2048"/>
                  </a:lnTo>
                  <a:lnTo>
                    <a:pt x="555" y="2015"/>
                  </a:lnTo>
                  <a:lnTo>
                    <a:pt x="555" y="1984"/>
                  </a:lnTo>
                  <a:lnTo>
                    <a:pt x="538" y="1952"/>
                  </a:lnTo>
                  <a:lnTo>
                    <a:pt x="572" y="1904"/>
                  </a:lnTo>
                  <a:lnTo>
                    <a:pt x="590" y="1919"/>
                  </a:lnTo>
                  <a:lnTo>
                    <a:pt x="607" y="1904"/>
                  </a:lnTo>
                  <a:lnTo>
                    <a:pt x="607" y="1888"/>
                  </a:lnTo>
                  <a:lnTo>
                    <a:pt x="590" y="1888"/>
                  </a:lnTo>
                  <a:lnTo>
                    <a:pt x="607" y="1871"/>
                  </a:lnTo>
                  <a:lnTo>
                    <a:pt x="590" y="1840"/>
                  </a:lnTo>
                  <a:lnTo>
                    <a:pt x="555" y="1840"/>
                  </a:lnTo>
                  <a:lnTo>
                    <a:pt x="538" y="1808"/>
                  </a:lnTo>
                  <a:lnTo>
                    <a:pt x="555" y="1727"/>
                  </a:lnTo>
                  <a:lnTo>
                    <a:pt x="590" y="1760"/>
                  </a:lnTo>
                  <a:lnTo>
                    <a:pt x="607" y="1760"/>
                  </a:lnTo>
                  <a:lnTo>
                    <a:pt x="590" y="1727"/>
                  </a:lnTo>
                  <a:lnTo>
                    <a:pt x="641" y="1679"/>
                  </a:lnTo>
                  <a:lnTo>
                    <a:pt x="676" y="1696"/>
                  </a:lnTo>
                  <a:lnTo>
                    <a:pt x="693" y="1679"/>
                  </a:lnTo>
                  <a:lnTo>
                    <a:pt x="728" y="1696"/>
                  </a:lnTo>
                  <a:lnTo>
                    <a:pt x="780" y="1727"/>
                  </a:lnTo>
                  <a:lnTo>
                    <a:pt x="814" y="1712"/>
                  </a:lnTo>
                  <a:lnTo>
                    <a:pt x="851" y="1712"/>
                  </a:lnTo>
                  <a:lnTo>
                    <a:pt x="868" y="1727"/>
                  </a:lnTo>
                  <a:lnTo>
                    <a:pt x="937" y="1727"/>
                  </a:lnTo>
                  <a:lnTo>
                    <a:pt x="954" y="1696"/>
                  </a:lnTo>
                  <a:lnTo>
                    <a:pt x="903" y="1679"/>
                  </a:lnTo>
                  <a:lnTo>
                    <a:pt x="937" y="1664"/>
                  </a:lnTo>
                  <a:lnTo>
                    <a:pt x="920" y="1648"/>
                  </a:lnTo>
                  <a:lnTo>
                    <a:pt x="937" y="1631"/>
                  </a:lnTo>
                  <a:lnTo>
                    <a:pt x="937" y="1583"/>
                  </a:lnTo>
                  <a:lnTo>
                    <a:pt x="972" y="1600"/>
                  </a:lnTo>
                  <a:lnTo>
                    <a:pt x="1127" y="1553"/>
                  </a:lnTo>
                  <a:lnTo>
                    <a:pt x="1127" y="1535"/>
                  </a:lnTo>
                  <a:lnTo>
                    <a:pt x="1144" y="1535"/>
                  </a:lnTo>
                  <a:lnTo>
                    <a:pt x="1196" y="1535"/>
                  </a:lnTo>
                  <a:lnTo>
                    <a:pt x="1214" y="1568"/>
                  </a:lnTo>
                  <a:lnTo>
                    <a:pt x="1214" y="1583"/>
                  </a:lnTo>
                  <a:lnTo>
                    <a:pt x="1231" y="1583"/>
                  </a:lnTo>
                  <a:lnTo>
                    <a:pt x="1265" y="1600"/>
                  </a:lnTo>
                  <a:lnTo>
                    <a:pt x="1265" y="1616"/>
                  </a:lnTo>
                  <a:lnTo>
                    <a:pt x="1300" y="1616"/>
                  </a:lnTo>
                  <a:lnTo>
                    <a:pt x="1334" y="1583"/>
                  </a:lnTo>
                  <a:lnTo>
                    <a:pt x="1369" y="1568"/>
                  </a:lnTo>
                  <a:lnTo>
                    <a:pt x="1386" y="1616"/>
                  </a:lnTo>
                  <a:lnTo>
                    <a:pt x="1455" y="1727"/>
                  </a:lnTo>
                  <a:lnTo>
                    <a:pt x="1473" y="1696"/>
                  </a:lnTo>
                  <a:lnTo>
                    <a:pt x="1490" y="1727"/>
                  </a:lnTo>
                  <a:lnTo>
                    <a:pt x="1542" y="1712"/>
                  </a:lnTo>
                  <a:lnTo>
                    <a:pt x="1596" y="1760"/>
                  </a:lnTo>
                  <a:lnTo>
                    <a:pt x="1630" y="1775"/>
                  </a:lnTo>
                  <a:lnTo>
                    <a:pt x="1630" y="1760"/>
                  </a:lnTo>
                  <a:lnTo>
                    <a:pt x="1647" y="1792"/>
                  </a:lnTo>
                  <a:lnTo>
                    <a:pt x="1630" y="1808"/>
                  </a:lnTo>
                  <a:lnTo>
                    <a:pt x="1665" y="1792"/>
                  </a:lnTo>
                  <a:lnTo>
                    <a:pt x="1682" y="1775"/>
                  </a:lnTo>
                  <a:lnTo>
                    <a:pt x="1768" y="1727"/>
                  </a:lnTo>
                  <a:lnTo>
                    <a:pt x="1837" y="1744"/>
                  </a:lnTo>
                  <a:lnTo>
                    <a:pt x="1872" y="1760"/>
                  </a:lnTo>
                  <a:lnTo>
                    <a:pt x="1941" y="1760"/>
                  </a:lnTo>
                  <a:lnTo>
                    <a:pt x="1941" y="1727"/>
                  </a:lnTo>
                  <a:lnTo>
                    <a:pt x="1941" y="1696"/>
                  </a:lnTo>
                  <a:lnTo>
                    <a:pt x="1976" y="1679"/>
                  </a:lnTo>
                  <a:lnTo>
                    <a:pt x="2045" y="1696"/>
                  </a:lnTo>
                  <a:lnTo>
                    <a:pt x="2079" y="1744"/>
                  </a:lnTo>
                  <a:lnTo>
                    <a:pt x="2097" y="1744"/>
                  </a:lnTo>
                  <a:lnTo>
                    <a:pt x="2131" y="1727"/>
                  </a:lnTo>
                  <a:lnTo>
                    <a:pt x="2235" y="1775"/>
                  </a:lnTo>
                  <a:lnTo>
                    <a:pt x="2287" y="1792"/>
                  </a:lnTo>
                  <a:lnTo>
                    <a:pt x="2358" y="1775"/>
                  </a:lnTo>
                  <a:lnTo>
                    <a:pt x="2392" y="1744"/>
                  </a:lnTo>
                  <a:lnTo>
                    <a:pt x="2444" y="1760"/>
                  </a:lnTo>
                  <a:lnTo>
                    <a:pt x="2479" y="1775"/>
                  </a:lnTo>
                  <a:lnTo>
                    <a:pt x="2530" y="1760"/>
                  </a:lnTo>
                  <a:lnTo>
                    <a:pt x="2548" y="1696"/>
                  </a:lnTo>
                  <a:lnTo>
                    <a:pt x="2565" y="1679"/>
                  </a:lnTo>
                  <a:lnTo>
                    <a:pt x="2565" y="1664"/>
                  </a:lnTo>
                  <a:lnTo>
                    <a:pt x="2548" y="1664"/>
                  </a:lnTo>
                  <a:lnTo>
                    <a:pt x="2565" y="1631"/>
                  </a:lnTo>
                  <a:lnTo>
                    <a:pt x="2634" y="1616"/>
                  </a:lnTo>
                  <a:lnTo>
                    <a:pt x="2686" y="1631"/>
                  </a:lnTo>
                  <a:lnTo>
                    <a:pt x="2721" y="1664"/>
                  </a:lnTo>
                  <a:lnTo>
                    <a:pt x="2755" y="1775"/>
                  </a:lnTo>
                  <a:lnTo>
                    <a:pt x="2790" y="1775"/>
                  </a:lnTo>
                  <a:lnTo>
                    <a:pt x="2841" y="1808"/>
                  </a:lnTo>
                  <a:lnTo>
                    <a:pt x="2841" y="1840"/>
                  </a:lnTo>
                  <a:lnTo>
                    <a:pt x="2876" y="1840"/>
                  </a:lnTo>
                  <a:lnTo>
                    <a:pt x="2945" y="1823"/>
                  </a:lnTo>
                  <a:lnTo>
                    <a:pt x="2945" y="1856"/>
                  </a:lnTo>
                  <a:lnTo>
                    <a:pt x="2893" y="1952"/>
                  </a:lnTo>
                  <a:lnTo>
                    <a:pt x="2876" y="1936"/>
                  </a:lnTo>
                  <a:lnTo>
                    <a:pt x="2841" y="1952"/>
                  </a:lnTo>
                  <a:lnTo>
                    <a:pt x="2859" y="2000"/>
                  </a:lnTo>
                  <a:lnTo>
                    <a:pt x="2841" y="2032"/>
                  </a:lnTo>
                  <a:lnTo>
                    <a:pt x="2859" y="2000"/>
                  </a:lnTo>
                  <a:lnTo>
                    <a:pt x="2876" y="2000"/>
                  </a:lnTo>
                  <a:lnTo>
                    <a:pt x="2876" y="2015"/>
                  </a:lnTo>
                  <a:lnTo>
                    <a:pt x="2893" y="2032"/>
                  </a:lnTo>
                  <a:lnTo>
                    <a:pt x="2945" y="2000"/>
                  </a:lnTo>
                  <a:lnTo>
                    <a:pt x="3103" y="1823"/>
                  </a:lnTo>
                  <a:lnTo>
                    <a:pt x="3103" y="1712"/>
                  </a:lnTo>
                  <a:lnTo>
                    <a:pt x="3120" y="1679"/>
                  </a:lnTo>
                  <a:lnTo>
                    <a:pt x="3120" y="1631"/>
                  </a:lnTo>
                  <a:lnTo>
                    <a:pt x="3085" y="1583"/>
                  </a:lnTo>
                  <a:lnTo>
                    <a:pt x="3068" y="1583"/>
                  </a:lnTo>
                  <a:lnTo>
                    <a:pt x="3049" y="1616"/>
                  </a:lnTo>
                  <a:lnTo>
                    <a:pt x="3014" y="1616"/>
                  </a:lnTo>
                  <a:lnTo>
                    <a:pt x="3032" y="1583"/>
                  </a:lnTo>
                  <a:lnTo>
                    <a:pt x="3014" y="1583"/>
                  </a:lnTo>
                  <a:lnTo>
                    <a:pt x="2997" y="1568"/>
                  </a:lnTo>
                  <a:lnTo>
                    <a:pt x="2962" y="1568"/>
                  </a:lnTo>
                  <a:lnTo>
                    <a:pt x="2962" y="1553"/>
                  </a:lnTo>
                  <a:lnTo>
                    <a:pt x="3014" y="1505"/>
                  </a:lnTo>
                  <a:lnTo>
                    <a:pt x="3172" y="1361"/>
                  </a:lnTo>
                  <a:lnTo>
                    <a:pt x="3241" y="1343"/>
                  </a:lnTo>
                  <a:lnTo>
                    <a:pt x="3258" y="1361"/>
                  </a:lnTo>
                  <a:lnTo>
                    <a:pt x="3275" y="1343"/>
                  </a:lnTo>
                  <a:lnTo>
                    <a:pt x="3327" y="1361"/>
                  </a:lnTo>
                  <a:lnTo>
                    <a:pt x="3344" y="1328"/>
                  </a:lnTo>
                  <a:lnTo>
                    <a:pt x="3396" y="1343"/>
                  </a:lnTo>
                  <a:lnTo>
                    <a:pt x="3414" y="1343"/>
                  </a:lnTo>
                  <a:lnTo>
                    <a:pt x="3396" y="1361"/>
                  </a:lnTo>
                  <a:lnTo>
                    <a:pt x="3396" y="1376"/>
                  </a:lnTo>
                  <a:lnTo>
                    <a:pt x="3500" y="1361"/>
                  </a:lnTo>
                  <a:lnTo>
                    <a:pt x="3483" y="1343"/>
                  </a:lnTo>
                  <a:lnTo>
                    <a:pt x="3552" y="1232"/>
                  </a:lnTo>
                  <a:lnTo>
                    <a:pt x="3638" y="1217"/>
                  </a:lnTo>
                  <a:lnTo>
                    <a:pt x="3638" y="1247"/>
                  </a:lnTo>
                  <a:lnTo>
                    <a:pt x="3638" y="1280"/>
                  </a:lnTo>
                  <a:lnTo>
                    <a:pt x="3725" y="1232"/>
                  </a:lnTo>
                  <a:lnTo>
                    <a:pt x="3725" y="1184"/>
                  </a:lnTo>
                  <a:lnTo>
                    <a:pt x="3759" y="1184"/>
                  </a:lnTo>
                  <a:lnTo>
                    <a:pt x="3742" y="1199"/>
                  </a:lnTo>
                  <a:lnTo>
                    <a:pt x="3725" y="1280"/>
                  </a:lnTo>
                  <a:lnTo>
                    <a:pt x="3690" y="1295"/>
                  </a:lnTo>
                  <a:lnTo>
                    <a:pt x="3586" y="1409"/>
                  </a:lnTo>
                  <a:lnTo>
                    <a:pt x="3552" y="1424"/>
                  </a:lnTo>
                  <a:lnTo>
                    <a:pt x="3517" y="1535"/>
                  </a:lnTo>
                  <a:lnTo>
                    <a:pt x="3552" y="1727"/>
                  </a:lnTo>
                  <a:lnTo>
                    <a:pt x="3586" y="1696"/>
                  </a:lnTo>
                  <a:lnTo>
                    <a:pt x="3621" y="1631"/>
                  </a:lnTo>
                  <a:lnTo>
                    <a:pt x="3638" y="1631"/>
                  </a:lnTo>
                  <a:lnTo>
                    <a:pt x="3638" y="1583"/>
                  </a:lnTo>
                  <a:lnTo>
                    <a:pt x="3655" y="1583"/>
                  </a:lnTo>
                  <a:lnTo>
                    <a:pt x="3690" y="1568"/>
                  </a:lnTo>
                  <a:lnTo>
                    <a:pt x="3673" y="1520"/>
                  </a:lnTo>
                  <a:lnTo>
                    <a:pt x="3707" y="1505"/>
                  </a:lnTo>
                  <a:lnTo>
                    <a:pt x="3725" y="1505"/>
                  </a:lnTo>
                  <a:lnTo>
                    <a:pt x="3725" y="1472"/>
                  </a:lnTo>
                  <a:lnTo>
                    <a:pt x="3707" y="1472"/>
                  </a:lnTo>
                  <a:lnTo>
                    <a:pt x="3725" y="1424"/>
                  </a:lnTo>
                  <a:lnTo>
                    <a:pt x="3707" y="1424"/>
                  </a:lnTo>
                  <a:lnTo>
                    <a:pt x="3690" y="1424"/>
                  </a:lnTo>
                  <a:lnTo>
                    <a:pt x="3690" y="1409"/>
                  </a:lnTo>
                  <a:lnTo>
                    <a:pt x="3725" y="1361"/>
                  </a:lnTo>
                  <a:lnTo>
                    <a:pt x="3725" y="1328"/>
                  </a:lnTo>
                  <a:lnTo>
                    <a:pt x="3759" y="1328"/>
                  </a:lnTo>
                  <a:lnTo>
                    <a:pt x="3813" y="1295"/>
                  </a:lnTo>
                  <a:lnTo>
                    <a:pt x="3813" y="1328"/>
                  </a:lnTo>
                  <a:lnTo>
                    <a:pt x="3830" y="1313"/>
                  </a:lnTo>
                  <a:lnTo>
                    <a:pt x="3882" y="1295"/>
                  </a:lnTo>
                  <a:lnTo>
                    <a:pt x="3917" y="1328"/>
                  </a:lnTo>
                  <a:lnTo>
                    <a:pt x="3934" y="1295"/>
                  </a:lnTo>
                  <a:lnTo>
                    <a:pt x="4107" y="1184"/>
                  </a:lnTo>
                  <a:lnTo>
                    <a:pt x="4158" y="1199"/>
                  </a:lnTo>
                  <a:lnTo>
                    <a:pt x="4176" y="1184"/>
                  </a:lnTo>
                  <a:lnTo>
                    <a:pt x="4141" y="1088"/>
                  </a:lnTo>
                  <a:lnTo>
                    <a:pt x="4124" y="1088"/>
                  </a:lnTo>
                  <a:lnTo>
                    <a:pt x="4124" y="1056"/>
                  </a:lnTo>
                  <a:lnTo>
                    <a:pt x="4141" y="1056"/>
                  </a:lnTo>
                  <a:lnTo>
                    <a:pt x="4176" y="1040"/>
                  </a:lnTo>
                  <a:lnTo>
                    <a:pt x="4210" y="1008"/>
                  </a:lnTo>
                  <a:lnTo>
                    <a:pt x="4193" y="977"/>
                  </a:lnTo>
                  <a:lnTo>
                    <a:pt x="4210" y="960"/>
                  </a:lnTo>
                  <a:lnTo>
                    <a:pt x="4228" y="1008"/>
                  </a:lnTo>
                  <a:lnTo>
                    <a:pt x="4262" y="1008"/>
                  </a:lnTo>
                  <a:lnTo>
                    <a:pt x="4297" y="1040"/>
                  </a:lnTo>
                  <a:lnTo>
                    <a:pt x="4383" y="1088"/>
                  </a:lnTo>
                  <a:lnTo>
                    <a:pt x="4400" y="1040"/>
                  </a:lnTo>
                  <a:lnTo>
                    <a:pt x="4400" y="1008"/>
                  </a:lnTo>
                  <a:lnTo>
                    <a:pt x="4435" y="1008"/>
                  </a:lnTo>
                  <a:lnTo>
                    <a:pt x="4469" y="977"/>
                  </a:lnTo>
                  <a:lnTo>
                    <a:pt x="4418" y="929"/>
                  </a:lnTo>
                  <a:lnTo>
                    <a:pt x="4331" y="912"/>
                  </a:lnTo>
                  <a:lnTo>
                    <a:pt x="4176" y="785"/>
                  </a:lnTo>
                  <a:lnTo>
                    <a:pt x="4072" y="720"/>
                  </a:lnTo>
                  <a:lnTo>
                    <a:pt x="3934" y="704"/>
                  </a:lnTo>
                  <a:lnTo>
                    <a:pt x="3934" y="785"/>
                  </a:lnTo>
                  <a:lnTo>
                    <a:pt x="3899" y="800"/>
                  </a:lnTo>
                  <a:lnTo>
                    <a:pt x="3865" y="768"/>
                  </a:lnTo>
                  <a:lnTo>
                    <a:pt x="3865" y="737"/>
                  </a:lnTo>
                  <a:lnTo>
                    <a:pt x="3882" y="737"/>
                  </a:lnTo>
                  <a:lnTo>
                    <a:pt x="3899" y="720"/>
                  </a:lnTo>
                  <a:lnTo>
                    <a:pt x="3865" y="720"/>
                  </a:lnTo>
                  <a:lnTo>
                    <a:pt x="3830" y="752"/>
                  </a:lnTo>
                  <a:lnTo>
                    <a:pt x="3742" y="737"/>
                  </a:lnTo>
                  <a:lnTo>
                    <a:pt x="3655" y="737"/>
                  </a:lnTo>
                  <a:lnTo>
                    <a:pt x="3621" y="720"/>
                  </a:lnTo>
                  <a:lnTo>
                    <a:pt x="3638" y="689"/>
                  </a:lnTo>
                  <a:lnTo>
                    <a:pt x="3604" y="641"/>
                  </a:lnTo>
                  <a:lnTo>
                    <a:pt x="3535" y="624"/>
                  </a:lnTo>
                  <a:lnTo>
                    <a:pt x="3431" y="656"/>
                  </a:lnTo>
                  <a:lnTo>
                    <a:pt x="3414" y="608"/>
                  </a:lnTo>
                  <a:lnTo>
                    <a:pt x="3379" y="608"/>
                  </a:lnTo>
                  <a:lnTo>
                    <a:pt x="3362" y="593"/>
                  </a:lnTo>
                  <a:lnTo>
                    <a:pt x="3362" y="545"/>
                  </a:lnTo>
                  <a:lnTo>
                    <a:pt x="3241" y="512"/>
                  </a:lnTo>
                  <a:lnTo>
                    <a:pt x="3103" y="480"/>
                  </a:lnTo>
                  <a:lnTo>
                    <a:pt x="3068" y="545"/>
                  </a:lnTo>
                  <a:lnTo>
                    <a:pt x="3103" y="593"/>
                  </a:lnTo>
                  <a:lnTo>
                    <a:pt x="2997" y="593"/>
                  </a:lnTo>
                  <a:lnTo>
                    <a:pt x="2980" y="593"/>
                  </a:lnTo>
                  <a:lnTo>
                    <a:pt x="2945" y="608"/>
                  </a:lnTo>
                  <a:lnTo>
                    <a:pt x="2893" y="560"/>
                  </a:lnTo>
                  <a:lnTo>
                    <a:pt x="2859" y="656"/>
                  </a:lnTo>
                  <a:lnTo>
                    <a:pt x="2824" y="641"/>
                  </a:lnTo>
                  <a:lnTo>
                    <a:pt x="2790" y="576"/>
                  </a:lnTo>
                  <a:lnTo>
                    <a:pt x="2807" y="497"/>
                  </a:lnTo>
                  <a:lnTo>
                    <a:pt x="2772" y="449"/>
                  </a:lnTo>
                  <a:lnTo>
                    <a:pt x="2669" y="417"/>
                  </a:lnTo>
                  <a:lnTo>
                    <a:pt x="2634" y="417"/>
                  </a:lnTo>
                  <a:lnTo>
                    <a:pt x="2617" y="449"/>
                  </a:lnTo>
                  <a:lnTo>
                    <a:pt x="2634" y="480"/>
                  </a:lnTo>
                  <a:lnTo>
                    <a:pt x="2496" y="465"/>
                  </a:lnTo>
                  <a:lnTo>
                    <a:pt x="2513" y="417"/>
                  </a:lnTo>
                  <a:lnTo>
                    <a:pt x="2427" y="401"/>
                  </a:lnTo>
                  <a:lnTo>
                    <a:pt x="2375" y="432"/>
                  </a:lnTo>
                  <a:lnTo>
                    <a:pt x="2269" y="384"/>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80" name="Freeform 180"/>
            <p:cNvSpPr>
              <a:spLocks/>
            </p:cNvSpPr>
            <p:nvPr/>
          </p:nvSpPr>
          <p:spPr bwMode="auto">
            <a:xfrm>
              <a:off x="2764" y="1054"/>
              <a:ext cx="191" cy="289"/>
            </a:xfrm>
            <a:custGeom>
              <a:avLst/>
              <a:gdLst>
                <a:gd name="T0" fmla="*/ 0 w 468"/>
                <a:gd name="T1" fmla="*/ 2147483647 h 591"/>
                <a:gd name="T2" fmla="*/ 0 w 468"/>
                <a:gd name="T3" fmla="*/ 2147483647 h 591"/>
                <a:gd name="T4" fmla="*/ 2147483647 w 468"/>
                <a:gd name="T5" fmla="*/ 2147483647 h 591"/>
                <a:gd name="T6" fmla="*/ 2147483647 w 468"/>
                <a:gd name="T7" fmla="*/ 2147483647 h 591"/>
                <a:gd name="T8" fmla="*/ 2147483647 w 468"/>
                <a:gd name="T9" fmla="*/ 2147483647 h 591"/>
                <a:gd name="T10" fmla="*/ 2147483647 w 468"/>
                <a:gd name="T11" fmla="*/ 2147483647 h 591"/>
                <a:gd name="T12" fmla="*/ 2147483647 w 468"/>
                <a:gd name="T13" fmla="*/ 2147483647 h 591"/>
                <a:gd name="T14" fmla="*/ 2147483647 w 468"/>
                <a:gd name="T15" fmla="*/ 2147483647 h 591"/>
                <a:gd name="T16" fmla="*/ 2147483647 w 468"/>
                <a:gd name="T17" fmla="*/ 2147483647 h 591"/>
                <a:gd name="T18" fmla="*/ 2147483647 w 468"/>
                <a:gd name="T19" fmla="*/ 2147483647 h 591"/>
                <a:gd name="T20" fmla="*/ 2147483647 w 468"/>
                <a:gd name="T21" fmla="*/ 2147483647 h 591"/>
                <a:gd name="T22" fmla="*/ 2147483647 w 468"/>
                <a:gd name="T23" fmla="*/ 2147483647 h 591"/>
                <a:gd name="T24" fmla="*/ 2147483647 w 468"/>
                <a:gd name="T25" fmla="*/ 2147483647 h 591"/>
                <a:gd name="T26" fmla="*/ 2147483647 w 468"/>
                <a:gd name="T27" fmla="*/ 0 h 591"/>
                <a:gd name="T28" fmla="*/ 2147483647 w 468"/>
                <a:gd name="T29" fmla="*/ 2147483647 h 591"/>
                <a:gd name="T30" fmla="*/ 2147483647 w 468"/>
                <a:gd name="T31" fmla="*/ 2147483647 h 591"/>
                <a:gd name="T32" fmla="*/ 2147483647 w 468"/>
                <a:gd name="T33" fmla="*/ 2147483647 h 591"/>
                <a:gd name="T34" fmla="*/ 2147483647 w 468"/>
                <a:gd name="T35" fmla="*/ 2147483647 h 591"/>
                <a:gd name="T36" fmla="*/ 2147483647 w 468"/>
                <a:gd name="T37" fmla="*/ 2147483647 h 591"/>
                <a:gd name="T38" fmla="*/ 2147483647 w 468"/>
                <a:gd name="T39" fmla="*/ 2147483647 h 591"/>
                <a:gd name="T40" fmla="*/ 2147483647 w 468"/>
                <a:gd name="T41" fmla="*/ 2147483647 h 591"/>
                <a:gd name="T42" fmla="*/ 2147483647 w 468"/>
                <a:gd name="T43" fmla="*/ 2147483647 h 591"/>
                <a:gd name="T44" fmla="*/ 2147483647 w 468"/>
                <a:gd name="T45" fmla="*/ 2147483647 h 591"/>
                <a:gd name="T46" fmla="*/ 2147483647 w 468"/>
                <a:gd name="T47" fmla="*/ 2147483647 h 591"/>
                <a:gd name="T48" fmla="*/ 2147483647 w 468"/>
                <a:gd name="T49" fmla="*/ 2147483647 h 591"/>
                <a:gd name="T50" fmla="*/ 2147483647 w 468"/>
                <a:gd name="T51" fmla="*/ 2147483647 h 591"/>
                <a:gd name="T52" fmla="*/ 2147483647 w 468"/>
                <a:gd name="T53" fmla="*/ 2147483647 h 591"/>
                <a:gd name="T54" fmla="*/ 2147483647 w 468"/>
                <a:gd name="T55" fmla="*/ 2147483647 h 591"/>
                <a:gd name="T56" fmla="*/ 0 w 468"/>
                <a:gd name="T57" fmla="*/ 2147483647 h 591"/>
                <a:gd name="T58" fmla="*/ 0 w 468"/>
                <a:gd name="T59" fmla="*/ 2147483647 h 59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68"/>
                <a:gd name="T91" fmla="*/ 0 h 591"/>
                <a:gd name="T92" fmla="*/ 468 w 468"/>
                <a:gd name="T93" fmla="*/ 591 h 59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68" h="591">
                  <a:moveTo>
                    <a:pt x="0" y="512"/>
                  </a:moveTo>
                  <a:lnTo>
                    <a:pt x="0" y="512"/>
                  </a:lnTo>
                  <a:lnTo>
                    <a:pt x="52" y="575"/>
                  </a:lnTo>
                  <a:lnTo>
                    <a:pt x="140" y="591"/>
                  </a:lnTo>
                  <a:lnTo>
                    <a:pt x="157" y="575"/>
                  </a:lnTo>
                  <a:lnTo>
                    <a:pt x="123" y="543"/>
                  </a:lnTo>
                  <a:lnTo>
                    <a:pt x="104" y="512"/>
                  </a:lnTo>
                  <a:lnTo>
                    <a:pt x="104" y="431"/>
                  </a:lnTo>
                  <a:lnTo>
                    <a:pt x="123" y="399"/>
                  </a:lnTo>
                  <a:lnTo>
                    <a:pt x="244" y="207"/>
                  </a:lnTo>
                  <a:lnTo>
                    <a:pt x="330" y="144"/>
                  </a:lnTo>
                  <a:lnTo>
                    <a:pt x="468" y="80"/>
                  </a:lnTo>
                  <a:lnTo>
                    <a:pt x="468" y="15"/>
                  </a:lnTo>
                  <a:lnTo>
                    <a:pt x="434" y="0"/>
                  </a:lnTo>
                  <a:lnTo>
                    <a:pt x="399" y="32"/>
                  </a:lnTo>
                  <a:lnTo>
                    <a:pt x="365" y="63"/>
                  </a:lnTo>
                  <a:lnTo>
                    <a:pt x="313" y="80"/>
                  </a:lnTo>
                  <a:lnTo>
                    <a:pt x="261" y="80"/>
                  </a:lnTo>
                  <a:lnTo>
                    <a:pt x="209" y="111"/>
                  </a:lnTo>
                  <a:lnTo>
                    <a:pt x="157" y="176"/>
                  </a:lnTo>
                  <a:lnTo>
                    <a:pt x="104" y="207"/>
                  </a:lnTo>
                  <a:lnTo>
                    <a:pt x="104" y="240"/>
                  </a:lnTo>
                  <a:lnTo>
                    <a:pt x="86" y="288"/>
                  </a:lnTo>
                  <a:lnTo>
                    <a:pt x="52" y="320"/>
                  </a:lnTo>
                  <a:lnTo>
                    <a:pt x="69" y="351"/>
                  </a:lnTo>
                  <a:lnTo>
                    <a:pt x="52" y="384"/>
                  </a:lnTo>
                  <a:lnTo>
                    <a:pt x="17" y="416"/>
                  </a:lnTo>
                  <a:lnTo>
                    <a:pt x="35" y="447"/>
                  </a:lnTo>
                  <a:lnTo>
                    <a:pt x="0" y="464"/>
                  </a:lnTo>
                  <a:lnTo>
                    <a:pt x="0" y="51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81" name="Freeform 181"/>
            <p:cNvSpPr>
              <a:spLocks/>
            </p:cNvSpPr>
            <p:nvPr/>
          </p:nvSpPr>
          <p:spPr bwMode="auto">
            <a:xfrm>
              <a:off x="2728" y="1375"/>
              <a:ext cx="21" cy="32"/>
            </a:xfrm>
            <a:custGeom>
              <a:avLst/>
              <a:gdLst>
                <a:gd name="T0" fmla="*/ 0 w 52"/>
                <a:gd name="T1" fmla="*/ 2147483647 h 63"/>
                <a:gd name="T2" fmla="*/ 0 w 52"/>
                <a:gd name="T3" fmla="*/ 2147483647 h 63"/>
                <a:gd name="T4" fmla="*/ 2147483647 w 52"/>
                <a:gd name="T5" fmla="*/ 2147483647 h 63"/>
                <a:gd name="T6" fmla="*/ 2147483647 w 52"/>
                <a:gd name="T7" fmla="*/ 2147483647 h 63"/>
                <a:gd name="T8" fmla="*/ 2147483647 w 52"/>
                <a:gd name="T9" fmla="*/ 0 h 63"/>
                <a:gd name="T10" fmla="*/ 0 w 52"/>
                <a:gd name="T11" fmla="*/ 2147483647 h 63"/>
                <a:gd name="T12" fmla="*/ 0 w 52"/>
                <a:gd name="T13" fmla="*/ 2147483647 h 63"/>
                <a:gd name="T14" fmla="*/ 0 60000 65536"/>
                <a:gd name="T15" fmla="*/ 0 60000 65536"/>
                <a:gd name="T16" fmla="*/ 0 60000 65536"/>
                <a:gd name="T17" fmla="*/ 0 60000 65536"/>
                <a:gd name="T18" fmla="*/ 0 60000 65536"/>
                <a:gd name="T19" fmla="*/ 0 60000 65536"/>
                <a:gd name="T20" fmla="*/ 0 60000 65536"/>
                <a:gd name="T21" fmla="*/ 0 w 52"/>
                <a:gd name="T22" fmla="*/ 0 h 63"/>
                <a:gd name="T23" fmla="*/ 52 w 52"/>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63">
                  <a:moveTo>
                    <a:pt x="0" y="63"/>
                  </a:moveTo>
                  <a:lnTo>
                    <a:pt x="0" y="63"/>
                  </a:lnTo>
                  <a:lnTo>
                    <a:pt x="34" y="48"/>
                  </a:lnTo>
                  <a:lnTo>
                    <a:pt x="52" y="31"/>
                  </a:lnTo>
                  <a:lnTo>
                    <a:pt x="17" y="0"/>
                  </a:lnTo>
                  <a:lnTo>
                    <a:pt x="0" y="31"/>
                  </a:lnTo>
                  <a:lnTo>
                    <a:pt x="0" y="6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82" name="Freeform 182"/>
            <p:cNvSpPr>
              <a:spLocks/>
            </p:cNvSpPr>
            <p:nvPr/>
          </p:nvSpPr>
          <p:spPr bwMode="auto">
            <a:xfrm>
              <a:off x="2668" y="1048"/>
              <a:ext cx="80" cy="28"/>
            </a:xfrm>
            <a:custGeom>
              <a:avLst/>
              <a:gdLst>
                <a:gd name="T0" fmla="*/ 2147483647 w 196"/>
                <a:gd name="T1" fmla="*/ 2147483647 h 56"/>
                <a:gd name="T2" fmla="*/ 2147483647 w 196"/>
                <a:gd name="T3" fmla="*/ 2147483647 h 56"/>
                <a:gd name="T4" fmla="*/ 2147483647 w 196"/>
                <a:gd name="T5" fmla="*/ 2147483647 h 56"/>
                <a:gd name="T6" fmla="*/ 2147483647 w 196"/>
                <a:gd name="T7" fmla="*/ 2147483647 h 56"/>
                <a:gd name="T8" fmla="*/ 2147483647 w 196"/>
                <a:gd name="T9" fmla="*/ 2147483647 h 56"/>
                <a:gd name="T10" fmla="*/ 2147483647 w 196"/>
                <a:gd name="T11" fmla="*/ 2147483647 h 56"/>
                <a:gd name="T12" fmla="*/ 2147483647 w 196"/>
                <a:gd name="T13" fmla="*/ 2147483647 h 56"/>
                <a:gd name="T14" fmla="*/ 2147483647 w 196"/>
                <a:gd name="T15" fmla="*/ 2147483647 h 56"/>
                <a:gd name="T16" fmla="*/ 2147483647 w 196"/>
                <a:gd name="T17" fmla="*/ 2147483647 h 56"/>
                <a:gd name="T18" fmla="*/ 2147483647 w 196"/>
                <a:gd name="T19" fmla="*/ 2147483647 h 56"/>
                <a:gd name="T20" fmla="*/ 2147483647 w 196"/>
                <a:gd name="T21" fmla="*/ 2147483647 h 56"/>
                <a:gd name="T22" fmla="*/ 2147483647 w 196"/>
                <a:gd name="T23" fmla="*/ 2147483647 h 56"/>
                <a:gd name="T24" fmla="*/ 2147483647 w 196"/>
                <a:gd name="T25" fmla="*/ 2147483647 h 56"/>
                <a:gd name="T26" fmla="*/ 2147483647 w 196"/>
                <a:gd name="T27" fmla="*/ 0 h 56"/>
                <a:gd name="T28" fmla="*/ 2147483647 w 196"/>
                <a:gd name="T29" fmla="*/ 2147483647 h 56"/>
                <a:gd name="T30" fmla="*/ 2147483647 w 196"/>
                <a:gd name="T31" fmla="*/ 2147483647 h 56"/>
                <a:gd name="T32" fmla="*/ 2147483647 w 196"/>
                <a:gd name="T33" fmla="*/ 2147483647 h 56"/>
                <a:gd name="T34" fmla="*/ 0 w 196"/>
                <a:gd name="T35" fmla="*/ 2147483647 h 56"/>
                <a:gd name="T36" fmla="*/ 2147483647 w 196"/>
                <a:gd name="T37" fmla="*/ 0 h 56"/>
                <a:gd name="T38" fmla="*/ 2147483647 w 196"/>
                <a:gd name="T39" fmla="*/ 0 h 56"/>
                <a:gd name="T40" fmla="*/ 2147483647 w 196"/>
                <a:gd name="T41" fmla="*/ 0 h 56"/>
                <a:gd name="T42" fmla="*/ 2147483647 w 196"/>
                <a:gd name="T43" fmla="*/ 0 h 56"/>
                <a:gd name="T44" fmla="*/ 2147483647 w 196"/>
                <a:gd name="T45" fmla="*/ 0 h 56"/>
                <a:gd name="T46" fmla="*/ 2147483647 w 196"/>
                <a:gd name="T47" fmla="*/ 0 h 56"/>
                <a:gd name="T48" fmla="*/ 2147483647 w 196"/>
                <a:gd name="T49" fmla="*/ 0 h 56"/>
                <a:gd name="T50" fmla="*/ 2147483647 w 196"/>
                <a:gd name="T51" fmla="*/ 0 h 56"/>
                <a:gd name="T52" fmla="*/ 2147483647 w 196"/>
                <a:gd name="T53" fmla="*/ 2147483647 h 56"/>
                <a:gd name="T54" fmla="*/ 2147483647 w 196"/>
                <a:gd name="T55" fmla="*/ 2147483647 h 56"/>
                <a:gd name="T56" fmla="*/ 2147483647 w 196"/>
                <a:gd name="T57" fmla="*/ 2147483647 h 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6"/>
                <a:gd name="T88" fmla="*/ 0 h 56"/>
                <a:gd name="T89" fmla="*/ 196 w 196"/>
                <a:gd name="T90" fmla="*/ 56 h 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6" h="56">
                  <a:moveTo>
                    <a:pt x="161" y="17"/>
                  </a:moveTo>
                  <a:lnTo>
                    <a:pt x="144" y="17"/>
                  </a:lnTo>
                  <a:lnTo>
                    <a:pt x="125" y="17"/>
                  </a:lnTo>
                  <a:lnTo>
                    <a:pt x="125" y="37"/>
                  </a:lnTo>
                  <a:lnTo>
                    <a:pt x="107" y="56"/>
                  </a:lnTo>
                  <a:lnTo>
                    <a:pt x="107" y="37"/>
                  </a:lnTo>
                  <a:lnTo>
                    <a:pt x="90" y="37"/>
                  </a:lnTo>
                  <a:lnTo>
                    <a:pt x="73" y="17"/>
                  </a:lnTo>
                  <a:lnTo>
                    <a:pt x="90" y="17"/>
                  </a:lnTo>
                  <a:lnTo>
                    <a:pt x="107" y="17"/>
                  </a:lnTo>
                  <a:lnTo>
                    <a:pt x="90" y="17"/>
                  </a:lnTo>
                  <a:lnTo>
                    <a:pt x="73" y="17"/>
                  </a:lnTo>
                  <a:lnTo>
                    <a:pt x="90" y="17"/>
                  </a:lnTo>
                  <a:lnTo>
                    <a:pt x="73" y="0"/>
                  </a:lnTo>
                  <a:lnTo>
                    <a:pt x="54" y="17"/>
                  </a:lnTo>
                  <a:lnTo>
                    <a:pt x="36" y="17"/>
                  </a:lnTo>
                  <a:lnTo>
                    <a:pt x="19" y="17"/>
                  </a:lnTo>
                  <a:lnTo>
                    <a:pt x="0" y="17"/>
                  </a:lnTo>
                  <a:lnTo>
                    <a:pt x="19" y="0"/>
                  </a:lnTo>
                  <a:lnTo>
                    <a:pt x="54" y="0"/>
                  </a:lnTo>
                  <a:lnTo>
                    <a:pt x="90" y="0"/>
                  </a:lnTo>
                  <a:lnTo>
                    <a:pt x="107" y="0"/>
                  </a:lnTo>
                  <a:lnTo>
                    <a:pt x="144" y="0"/>
                  </a:lnTo>
                  <a:lnTo>
                    <a:pt x="161" y="0"/>
                  </a:lnTo>
                  <a:lnTo>
                    <a:pt x="178" y="0"/>
                  </a:lnTo>
                  <a:lnTo>
                    <a:pt x="196" y="0"/>
                  </a:lnTo>
                  <a:lnTo>
                    <a:pt x="196" y="17"/>
                  </a:lnTo>
                  <a:lnTo>
                    <a:pt x="178" y="17"/>
                  </a:lnTo>
                  <a:lnTo>
                    <a:pt x="161" y="17"/>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83" name="Freeform 183"/>
            <p:cNvSpPr>
              <a:spLocks/>
            </p:cNvSpPr>
            <p:nvPr/>
          </p:nvSpPr>
          <p:spPr bwMode="auto">
            <a:xfrm>
              <a:off x="2784" y="1012"/>
              <a:ext cx="45" cy="45"/>
            </a:xfrm>
            <a:custGeom>
              <a:avLst/>
              <a:gdLst>
                <a:gd name="T0" fmla="*/ 2147483647 w 109"/>
                <a:gd name="T1" fmla="*/ 2147483647 h 92"/>
                <a:gd name="T2" fmla="*/ 2147483647 w 109"/>
                <a:gd name="T3" fmla="*/ 2147483647 h 92"/>
                <a:gd name="T4" fmla="*/ 2147483647 w 109"/>
                <a:gd name="T5" fmla="*/ 2147483647 h 92"/>
                <a:gd name="T6" fmla="*/ 2147483647 w 109"/>
                <a:gd name="T7" fmla="*/ 2147483647 h 92"/>
                <a:gd name="T8" fmla="*/ 0 w 109"/>
                <a:gd name="T9" fmla="*/ 2147483647 h 92"/>
                <a:gd name="T10" fmla="*/ 0 w 109"/>
                <a:gd name="T11" fmla="*/ 2147483647 h 92"/>
                <a:gd name="T12" fmla="*/ 2147483647 w 109"/>
                <a:gd name="T13" fmla="*/ 2147483647 h 92"/>
                <a:gd name="T14" fmla="*/ 2147483647 w 109"/>
                <a:gd name="T15" fmla="*/ 2147483647 h 92"/>
                <a:gd name="T16" fmla="*/ 2147483647 w 109"/>
                <a:gd name="T17" fmla="*/ 2147483647 h 92"/>
                <a:gd name="T18" fmla="*/ 2147483647 w 109"/>
                <a:gd name="T19" fmla="*/ 2147483647 h 92"/>
                <a:gd name="T20" fmla="*/ 2147483647 w 109"/>
                <a:gd name="T21" fmla="*/ 2147483647 h 92"/>
                <a:gd name="T22" fmla="*/ 2147483647 w 109"/>
                <a:gd name="T23" fmla="*/ 2147483647 h 92"/>
                <a:gd name="T24" fmla="*/ 2147483647 w 109"/>
                <a:gd name="T25" fmla="*/ 2147483647 h 92"/>
                <a:gd name="T26" fmla="*/ 2147483647 w 109"/>
                <a:gd name="T27" fmla="*/ 2147483647 h 92"/>
                <a:gd name="T28" fmla="*/ 2147483647 w 109"/>
                <a:gd name="T29" fmla="*/ 2147483647 h 92"/>
                <a:gd name="T30" fmla="*/ 2147483647 w 109"/>
                <a:gd name="T31" fmla="*/ 0 h 92"/>
                <a:gd name="T32" fmla="*/ 2147483647 w 109"/>
                <a:gd name="T33" fmla="*/ 2147483647 h 92"/>
                <a:gd name="T34" fmla="*/ 2147483647 w 109"/>
                <a:gd name="T35" fmla="*/ 2147483647 h 92"/>
                <a:gd name="T36" fmla="*/ 2147483647 w 109"/>
                <a:gd name="T37" fmla="*/ 2147483647 h 92"/>
                <a:gd name="T38" fmla="*/ 2147483647 w 109"/>
                <a:gd name="T39" fmla="*/ 2147483647 h 92"/>
                <a:gd name="T40" fmla="*/ 2147483647 w 109"/>
                <a:gd name="T41" fmla="*/ 2147483647 h 92"/>
                <a:gd name="T42" fmla="*/ 2147483647 w 109"/>
                <a:gd name="T43" fmla="*/ 2147483647 h 92"/>
                <a:gd name="T44" fmla="*/ 2147483647 w 109"/>
                <a:gd name="T45" fmla="*/ 2147483647 h 92"/>
                <a:gd name="T46" fmla="*/ 2147483647 w 109"/>
                <a:gd name="T47" fmla="*/ 2147483647 h 92"/>
                <a:gd name="T48" fmla="*/ 2147483647 w 109"/>
                <a:gd name="T49" fmla="*/ 2147483647 h 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9"/>
                <a:gd name="T76" fmla="*/ 0 h 92"/>
                <a:gd name="T77" fmla="*/ 109 w 109"/>
                <a:gd name="T78" fmla="*/ 92 h 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9" h="92">
                  <a:moveTo>
                    <a:pt x="90" y="73"/>
                  </a:moveTo>
                  <a:lnTo>
                    <a:pt x="73" y="73"/>
                  </a:lnTo>
                  <a:lnTo>
                    <a:pt x="54" y="92"/>
                  </a:lnTo>
                  <a:lnTo>
                    <a:pt x="36" y="92"/>
                  </a:lnTo>
                  <a:lnTo>
                    <a:pt x="0" y="73"/>
                  </a:lnTo>
                  <a:lnTo>
                    <a:pt x="0" y="56"/>
                  </a:lnTo>
                  <a:lnTo>
                    <a:pt x="19" y="56"/>
                  </a:lnTo>
                  <a:lnTo>
                    <a:pt x="54" y="56"/>
                  </a:lnTo>
                  <a:lnTo>
                    <a:pt x="54" y="37"/>
                  </a:lnTo>
                  <a:lnTo>
                    <a:pt x="36" y="56"/>
                  </a:lnTo>
                  <a:lnTo>
                    <a:pt x="36" y="37"/>
                  </a:lnTo>
                  <a:lnTo>
                    <a:pt x="54" y="37"/>
                  </a:lnTo>
                  <a:lnTo>
                    <a:pt x="73" y="37"/>
                  </a:lnTo>
                  <a:lnTo>
                    <a:pt x="90" y="20"/>
                  </a:lnTo>
                  <a:lnTo>
                    <a:pt x="109" y="20"/>
                  </a:lnTo>
                  <a:lnTo>
                    <a:pt x="109" y="0"/>
                  </a:lnTo>
                  <a:lnTo>
                    <a:pt x="109" y="20"/>
                  </a:lnTo>
                  <a:lnTo>
                    <a:pt x="109" y="37"/>
                  </a:lnTo>
                  <a:lnTo>
                    <a:pt x="90" y="37"/>
                  </a:lnTo>
                  <a:lnTo>
                    <a:pt x="73" y="37"/>
                  </a:lnTo>
                  <a:lnTo>
                    <a:pt x="54" y="56"/>
                  </a:lnTo>
                  <a:lnTo>
                    <a:pt x="73" y="56"/>
                  </a:lnTo>
                  <a:lnTo>
                    <a:pt x="109" y="56"/>
                  </a:lnTo>
                  <a:lnTo>
                    <a:pt x="109" y="73"/>
                  </a:lnTo>
                  <a:lnTo>
                    <a:pt x="90" y="73"/>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84" name="Freeform 184"/>
            <p:cNvSpPr>
              <a:spLocks/>
            </p:cNvSpPr>
            <p:nvPr/>
          </p:nvSpPr>
          <p:spPr bwMode="auto">
            <a:xfrm>
              <a:off x="2303" y="1076"/>
              <a:ext cx="146" cy="100"/>
            </a:xfrm>
            <a:custGeom>
              <a:avLst/>
              <a:gdLst>
                <a:gd name="T0" fmla="*/ 2147483647 w 357"/>
                <a:gd name="T1" fmla="*/ 2147483647 h 203"/>
                <a:gd name="T2" fmla="*/ 2147483647 w 357"/>
                <a:gd name="T3" fmla="*/ 2147483647 h 203"/>
                <a:gd name="T4" fmla="*/ 2147483647 w 357"/>
                <a:gd name="T5" fmla="*/ 2147483647 h 203"/>
                <a:gd name="T6" fmla="*/ 2147483647 w 357"/>
                <a:gd name="T7" fmla="*/ 2147483647 h 203"/>
                <a:gd name="T8" fmla="*/ 2147483647 w 357"/>
                <a:gd name="T9" fmla="*/ 2147483647 h 203"/>
                <a:gd name="T10" fmla="*/ 2147483647 w 357"/>
                <a:gd name="T11" fmla="*/ 2147483647 h 203"/>
                <a:gd name="T12" fmla="*/ 2147483647 w 357"/>
                <a:gd name="T13" fmla="*/ 2147483647 h 203"/>
                <a:gd name="T14" fmla="*/ 2147483647 w 357"/>
                <a:gd name="T15" fmla="*/ 2147483647 h 203"/>
                <a:gd name="T16" fmla="*/ 2147483647 w 357"/>
                <a:gd name="T17" fmla="*/ 2147483647 h 203"/>
                <a:gd name="T18" fmla="*/ 2147483647 w 357"/>
                <a:gd name="T19" fmla="*/ 2147483647 h 203"/>
                <a:gd name="T20" fmla="*/ 2147483647 w 357"/>
                <a:gd name="T21" fmla="*/ 2147483647 h 203"/>
                <a:gd name="T22" fmla="*/ 2147483647 w 357"/>
                <a:gd name="T23" fmla="*/ 2147483647 h 203"/>
                <a:gd name="T24" fmla="*/ 2147483647 w 357"/>
                <a:gd name="T25" fmla="*/ 2147483647 h 203"/>
                <a:gd name="T26" fmla="*/ 2147483647 w 357"/>
                <a:gd name="T27" fmla="*/ 2147483647 h 203"/>
                <a:gd name="T28" fmla="*/ 2147483647 w 357"/>
                <a:gd name="T29" fmla="*/ 2147483647 h 203"/>
                <a:gd name="T30" fmla="*/ 2147483647 w 357"/>
                <a:gd name="T31" fmla="*/ 2147483647 h 203"/>
                <a:gd name="T32" fmla="*/ 2147483647 w 357"/>
                <a:gd name="T33" fmla="*/ 2147483647 h 203"/>
                <a:gd name="T34" fmla="*/ 2147483647 w 357"/>
                <a:gd name="T35" fmla="*/ 2147483647 h 203"/>
                <a:gd name="T36" fmla="*/ 2147483647 w 357"/>
                <a:gd name="T37" fmla="*/ 2147483647 h 203"/>
                <a:gd name="T38" fmla="*/ 2147483647 w 357"/>
                <a:gd name="T39" fmla="*/ 2147483647 h 203"/>
                <a:gd name="T40" fmla="*/ 2147483647 w 357"/>
                <a:gd name="T41" fmla="*/ 2147483647 h 203"/>
                <a:gd name="T42" fmla="*/ 2147483647 w 357"/>
                <a:gd name="T43" fmla="*/ 2147483647 h 203"/>
                <a:gd name="T44" fmla="*/ 0 w 357"/>
                <a:gd name="T45" fmla="*/ 2147483647 h 203"/>
                <a:gd name="T46" fmla="*/ 0 w 357"/>
                <a:gd name="T47" fmla="*/ 2147483647 h 203"/>
                <a:gd name="T48" fmla="*/ 2147483647 w 357"/>
                <a:gd name="T49" fmla="*/ 2147483647 h 203"/>
                <a:gd name="T50" fmla="*/ 2147483647 w 357"/>
                <a:gd name="T51" fmla="*/ 2147483647 h 203"/>
                <a:gd name="T52" fmla="*/ 2147483647 w 357"/>
                <a:gd name="T53" fmla="*/ 2147483647 h 203"/>
                <a:gd name="T54" fmla="*/ 2147483647 w 357"/>
                <a:gd name="T55" fmla="*/ 2147483647 h 203"/>
                <a:gd name="T56" fmla="*/ 2147483647 w 357"/>
                <a:gd name="T57" fmla="*/ 2147483647 h 203"/>
                <a:gd name="T58" fmla="*/ 2147483647 w 357"/>
                <a:gd name="T59" fmla="*/ 2147483647 h 203"/>
                <a:gd name="T60" fmla="*/ 2147483647 w 357"/>
                <a:gd name="T61" fmla="*/ 2147483647 h 203"/>
                <a:gd name="T62" fmla="*/ 2147483647 w 357"/>
                <a:gd name="T63" fmla="*/ 0 h 203"/>
                <a:gd name="T64" fmla="*/ 2147483647 w 357"/>
                <a:gd name="T65" fmla="*/ 0 h 203"/>
                <a:gd name="T66" fmla="*/ 2147483647 w 357"/>
                <a:gd name="T67" fmla="*/ 2147483647 h 203"/>
                <a:gd name="T68" fmla="*/ 2147483647 w 357"/>
                <a:gd name="T69" fmla="*/ 2147483647 h 203"/>
                <a:gd name="T70" fmla="*/ 2147483647 w 357"/>
                <a:gd name="T71" fmla="*/ 2147483647 h 203"/>
                <a:gd name="T72" fmla="*/ 2147483647 w 357"/>
                <a:gd name="T73" fmla="*/ 2147483647 h 203"/>
                <a:gd name="T74" fmla="*/ 2147483647 w 357"/>
                <a:gd name="T75" fmla="*/ 2147483647 h 203"/>
                <a:gd name="T76" fmla="*/ 2147483647 w 357"/>
                <a:gd name="T77" fmla="*/ 2147483647 h 203"/>
                <a:gd name="T78" fmla="*/ 2147483647 w 357"/>
                <a:gd name="T79" fmla="*/ 2147483647 h 20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57"/>
                <a:gd name="T121" fmla="*/ 0 h 203"/>
                <a:gd name="T122" fmla="*/ 357 w 357"/>
                <a:gd name="T123" fmla="*/ 203 h 20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57" h="203">
                  <a:moveTo>
                    <a:pt x="286" y="167"/>
                  </a:moveTo>
                  <a:lnTo>
                    <a:pt x="286" y="148"/>
                  </a:lnTo>
                  <a:lnTo>
                    <a:pt x="269" y="148"/>
                  </a:lnTo>
                  <a:lnTo>
                    <a:pt x="252" y="148"/>
                  </a:lnTo>
                  <a:lnTo>
                    <a:pt x="269" y="148"/>
                  </a:lnTo>
                  <a:lnTo>
                    <a:pt x="269" y="128"/>
                  </a:lnTo>
                  <a:lnTo>
                    <a:pt x="252" y="109"/>
                  </a:lnTo>
                  <a:lnTo>
                    <a:pt x="252" y="92"/>
                  </a:lnTo>
                  <a:lnTo>
                    <a:pt x="269" y="92"/>
                  </a:lnTo>
                  <a:lnTo>
                    <a:pt x="252" y="92"/>
                  </a:lnTo>
                  <a:lnTo>
                    <a:pt x="231" y="92"/>
                  </a:lnTo>
                  <a:lnTo>
                    <a:pt x="213" y="92"/>
                  </a:lnTo>
                  <a:lnTo>
                    <a:pt x="213" y="128"/>
                  </a:lnTo>
                  <a:lnTo>
                    <a:pt x="196" y="148"/>
                  </a:lnTo>
                  <a:lnTo>
                    <a:pt x="179" y="148"/>
                  </a:lnTo>
                  <a:lnTo>
                    <a:pt x="179" y="184"/>
                  </a:lnTo>
                  <a:lnTo>
                    <a:pt x="179" y="203"/>
                  </a:lnTo>
                  <a:lnTo>
                    <a:pt x="160" y="203"/>
                  </a:lnTo>
                  <a:lnTo>
                    <a:pt x="125" y="203"/>
                  </a:lnTo>
                  <a:lnTo>
                    <a:pt x="106" y="184"/>
                  </a:lnTo>
                  <a:lnTo>
                    <a:pt x="71" y="148"/>
                  </a:lnTo>
                  <a:lnTo>
                    <a:pt x="106" y="148"/>
                  </a:lnTo>
                  <a:lnTo>
                    <a:pt x="125" y="148"/>
                  </a:lnTo>
                  <a:lnTo>
                    <a:pt x="142" y="148"/>
                  </a:lnTo>
                  <a:lnTo>
                    <a:pt x="125" y="148"/>
                  </a:lnTo>
                  <a:lnTo>
                    <a:pt x="106" y="148"/>
                  </a:lnTo>
                  <a:lnTo>
                    <a:pt x="89" y="148"/>
                  </a:lnTo>
                  <a:lnTo>
                    <a:pt x="71" y="148"/>
                  </a:lnTo>
                  <a:lnTo>
                    <a:pt x="71" y="128"/>
                  </a:lnTo>
                  <a:lnTo>
                    <a:pt x="89" y="109"/>
                  </a:lnTo>
                  <a:lnTo>
                    <a:pt x="106" y="109"/>
                  </a:lnTo>
                  <a:lnTo>
                    <a:pt x="125" y="109"/>
                  </a:lnTo>
                  <a:lnTo>
                    <a:pt x="125" y="92"/>
                  </a:lnTo>
                  <a:lnTo>
                    <a:pt x="142" y="92"/>
                  </a:lnTo>
                  <a:lnTo>
                    <a:pt x="125" y="92"/>
                  </a:lnTo>
                  <a:lnTo>
                    <a:pt x="106" y="92"/>
                  </a:lnTo>
                  <a:lnTo>
                    <a:pt x="89" y="92"/>
                  </a:lnTo>
                  <a:lnTo>
                    <a:pt x="71" y="109"/>
                  </a:lnTo>
                  <a:lnTo>
                    <a:pt x="54" y="109"/>
                  </a:lnTo>
                  <a:lnTo>
                    <a:pt x="54" y="92"/>
                  </a:lnTo>
                  <a:lnTo>
                    <a:pt x="35" y="92"/>
                  </a:lnTo>
                  <a:lnTo>
                    <a:pt x="54" y="92"/>
                  </a:lnTo>
                  <a:lnTo>
                    <a:pt x="35" y="92"/>
                  </a:lnTo>
                  <a:lnTo>
                    <a:pt x="17" y="73"/>
                  </a:lnTo>
                  <a:lnTo>
                    <a:pt x="17" y="54"/>
                  </a:lnTo>
                  <a:lnTo>
                    <a:pt x="0" y="54"/>
                  </a:lnTo>
                  <a:lnTo>
                    <a:pt x="0" y="36"/>
                  </a:lnTo>
                  <a:lnTo>
                    <a:pt x="0" y="19"/>
                  </a:lnTo>
                  <a:lnTo>
                    <a:pt x="17" y="19"/>
                  </a:lnTo>
                  <a:lnTo>
                    <a:pt x="35" y="19"/>
                  </a:lnTo>
                  <a:lnTo>
                    <a:pt x="54" y="19"/>
                  </a:lnTo>
                  <a:lnTo>
                    <a:pt x="71" y="19"/>
                  </a:lnTo>
                  <a:lnTo>
                    <a:pt x="54" y="19"/>
                  </a:lnTo>
                  <a:lnTo>
                    <a:pt x="71" y="19"/>
                  </a:lnTo>
                  <a:lnTo>
                    <a:pt x="89" y="36"/>
                  </a:lnTo>
                  <a:lnTo>
                    <a:pt x="71" y="36"/>
                  </a:lnTo>
                  <a:lnTo>
                    <a:pt x="71" y="19"/>
                  </a:lnTo>
                  <a:lnTo>
                    <a:pt x="89" y="19"/>
                  </a:lnTo>
                  <a:lnTo>
                    <a:pt x="125" y="19"/>
                  </a:lnTo>
                  <a:lnTo>
                    <a:pt x="125" y="36"/>
                  </a:lnTo>
                  <a:lnTo>
                    <a:pt x="142" y="54"/>
                  </a:lnTo>
                  <a:lnTo>
                    <a:pt x="125" y="36"/>
                  </a:lnTo>
                  <a:lnTo>
                    <a:pt x="125" y="19"/>
                  </a:lnTo>
                  <a:lnTo>
                    <a:pt x="125" y="0"/>
                  </a:lnTo>
                  <a:lnTo>
                    <a:pt x="142" y="0"/>
                  </a:lnTo>
                  <a:lnTo>
                    <a:pt x="160" y="0"/>
                  </a:lnTo>
                  <a:lnTo>
                    <a:pt x="179" y="0"/>
                  </a:lnTo>
                  <a:lnTo>
                    <a:pt x="179" y="19"/>
                  </a:lnTo>
                  <a:lnTo>
                    <a:pt x="196" y="19"/>
                  </a:lnTo>
                  <a:lnTo>
                    <a:pt x="213" y="19"/>
                  </a:lnTo>
                  <a:lnTo>
                    <a:pt x="213" y="36"/>
                  </a:lnTo>
                  <a:lnTo>
                    <a:pt x="213" y="54"/>
                  </a:lnTo>
                  <a:lnTo>
                    <a:pt x="269" y="73"/>
                  </a:lnTo>
                  <a:lnTo>
                    <a:pt x="286" y="92"/>
                  </a:lnTo>
                  <a:lnTo>
                    <a:pt x="304" y="92"/>
                  </a:lnTo>
                  <a:lnTo>
                    <a:pt x="323" y="92"/>
                  </a:lnTo>
                  <a:lnTo>
                    <a:pt x="340" y="128"/>
                  </a:lnTo>
                  <a:lnTo>
                    <a:pt x="357" y="148"/>
                  </a:lnTo>
                  <a:lnTo>
                    <a:pt x="340" y="148"/>
                  </a:lnTo>
                  <a:lnTo>
                    <a:pt x="323" y="167"/>
                  </a:lnTo>
                  <a:lnTo>
                    <a:pt x="286" y="167"/>
                  </a:lnTo>
                  <a:close/>
                </a:path>
              </a:pathLst>
            </a:custGeom>
            <a:solidFill>
              <a:srgbClr val="E2E2E2"/>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85" name="Freeform 185"/>
            <p:cNvSpPr>
              <a:spLocks/>
            </p:cNvSpPr>
            <p:nvPr/>
          </p:nvSpPr>
          <p:spPr bwMode="auto">
            <a:xfrm>
              <a:off x="2377" y="1057"/>
              <a:ext cx="102" cy="45"/>
            </a:xfrm>
            <a:custGeom>
              <a:avLst/>
              <a:gdLst>
                <a:gd name="T0" fmla="*/ 2147483647 w 249"/>
                <a:gd name="T1" fmla="*/ 2147483647 h 93"/>
                <a:gd name="T2" fmla="*/ 2147483647 w 249"/>
                <a:gd name="T3" fmla="*/ 2147483647 h 93"/>
                <a:gd name="T4" fmla="*/ 2147483647 w 249"/>
                <a:gd name="T5" fmla="*/ 2147483647 h 93"/>
                <a:gd name="T6" fmla="*/ 2147483647 w 249"/>
                <a:gd name="T7" fmla="*/ 2147483647 h 93"/>
                <a:gd name="T8" fmla="*/ 2147483647 w 249"/>
                <a:gd name="T9" fmla="*/ 2147483647 h 93"/>
                <a:gd name="T10" fmla="*/ 2147483647 w 249"/>
                <a:gd name="T11" fmla="*/ 2147483647 h 93"/>
                <a:gd name="T12" fmla="*/ 2147483647 w 249"/>
                <a:gd name="T13" fmla="*/ 2147483647 h 93"/>
                <a:gd name="T14" fmla="*/ 2147483647 w 249"/>
                <a:gd name="T15" fmla="*/ 2147483647 h 93"/>
                <a:gd name="T16" fmla="*/ 2147483647 w 249"/>
                <a:gd name="T17" fmla="*/ 2147483647 h 93"/>
                <a:gd name="T18" fmla="*/ 2147483647 w 249"/>
                <a:gd name="T19" fmla="*/ 2147483647 h 93"/>
                <a:gd name="T20" fmla="*/ 2147483647 w 249"/>
                <a:gd name="T21" fmla="*/ 2147483647 h 93"/>
                <a:gd name="T22" fmla="*/ 2147483647 w 249"/>
                <a:gd name="T23" fmla="*/ 2147483647 h 93"/>
                <a:gd name="T24" fmla="*/ 2147483647 w 249"/>
                <a:gd name="T25" fmla="*/ 2147483647 h 93"/>
                <a:gd name="T26" fmla="*/ 2147483647 w 249"/>
                <a:gd name="T27" fmla="*/ 2147483647 h 93"/>
                <a:gd name="T28" fmla="*/ 2147483647 w 249"/>
                <a:gd name="T29" fmla="*/ 2147483647 h 93"/>
                <a:gd name="T30" fmla="*/ 2147483647 w 249"/>
                <a:gd name="T31" fmla="*/ 2147483647 h 93"/>
                <a:gd name="T32" fmla="*/ 2147483647 w 249"/>
                <a:gd name="T33" fmla="*/ 2147483647 h 93"/>
                <a:gd name="T34" fmla="*/ 0 w 249"/>
                <a:gd name="T35" fmla="*/ 2147483647 h 93"/>
                <a:gd name="T36" fmla="*/ 0 w 249"/>
                <a:gd name="T37" fmla="*/ 0 h 93"/>
                <a:gd name="T38" fmla="*/ 2147483647 w 249"/>
                <a:gd name="T39" fmla="*/ 0 h 93"/>
                <a:gd name="T40" fmla="*/ 2147483647 w 249"/>
                <a:gd name="T41" fmla="*/ 2147483647 h 93"/>
                <a:gd name="T42" fmla="*/ 2147483647 w 249"/>
                <a:gd name="T43" fmla="*/ 0 h 93"/>
                <a:gd name="T44" fmla="*/ 2147483647 w 249"/>
                <a:gd name="T45" fmla="*/ 0 h 93"/>
                <a:gd name="T46" fmla="*/ 2147483647 w 249"/>
                <a:gd name="T47" fmla="*/ 0 h 93"/>
                <a:gd name="T48" fmla="*/ 2147483647 w 249"/>
                <a:gd name="T49" fmla="*/ 2147483647 h 93"/>
                <a:gd name="T50" fmla="*/ 2147483647 w 249"/>
                <a:gd name="T51" fmla="*/ 0 h 93"/>
                <a:gd name="T52" fmla="*/ 2147483647 w 249"/>
                <a:gd name="T53" fmla="*/ 0 h 93"/>
                <a:gd name="T54" fmla="*/ 2147483647 w 249"/>
                <a:gd name="T55" fmla="*/ 2147483647 h 93"/>
                <a:gd name="T56" fmla="*/ 2147483647 w 249"/>
                <a:gd name="T57" fmla="*/ 2147483647 h 93"/>
                <a:gd name="T58" fmla="*/ 2147483647 w 249"/>
                <a:gd name="T59" fmla="*/ 0 h 93"/>
                <a:gd name="T60" fmla="*/ 2147483647 w 249"/>
                <a:gd name="T61" fmla="*/ 0 h 93"/>
                <a:gd name="T62" fmla="*/ 2147483647 w 249"/>
                <a:gd name="T63" fmla="*/ 0 h 93"/>
                <a:gd name="T64" fmla="*/ 2147483647 w 249"/>
                <a:gd name="T65" fmla="*/ 0 h 93"/>
                <a:gd name="T66" fmla="*/ 2147483647 w 249"/>
                <a:gd name="T67" fmla="*/ 2147483647 h 93"/>
                <a:gd name="T68" fmla="*/ 2147483647 w 249"/>
                <a:gd name="T69" fmla="*/ 2147483647 h 93"/>
                <a:gd name="T70" fmla="*/ 2147483647 w 249"/>
                <a:gd name="T71" fmla="*/ 2147483647 h 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9"/>
                <a:gd name="T109" fmla="*/ 0 h 93"/>
                <a:gd name="T110" fmla="*/ 249 w 249"/>
                <a:gd name="T111" fmla="*/ 93 h 9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9" h="93">
                  <a:moveTo>
                    <a:pt x="249" y="39"/>
                  </a:moveTo>
                  <a:lnTo>
                    <a:pt x="213" y="56"/>
                  </a:lnTo>
                  <a:lnTo>
                    <a:pt x="178" y="75"/>
                  </a:lnTo>
                  <a:lnTo>
                    <a:pt x="142" y="93"/>
                  </a:lnTo>
                  <a:lnTo>
                    <a:pt x="124" y="93"/>
                  </a:lnTo>
                  <a:lnTo>
                    <a:pt x="124" y="75"/>
                  </a:lnTo>
                  <a:lnTo>
                    <a:pt x="107" y="75"/>
                  </a:lnTo>
                  <a:lnTo>
                    <a:pt x="71" y="75"/>
                  </a:lnTo>
                  <a:lnTo>
                    <a:pt x="51" y="75"/>
                  </a:lnTo>
                  <a:lnTo>
                    <a:pt x="34" y="56"/>
                  </a:lnTo>
                  <a:lnTo>
                    <a:pt x="51" y="56"/>
                  </a:lnTo>
                  <a:lnTo>
                    <a:pt x="71" y="56"/>
                  </a:lnTo>
                  <a:lnTo>
                    <a:pt x="90" y="56"/>
                  </a:lnTo>
                  <a:lnTo>
                    <a:pt x="71" y="56"/>
                  </a:lnTo>
                  <a:lnTo>
                    <a:pt x="51" y="56"/>
                  </a:lnTo>
                  <a:lnTo>
                    <a:pt x="34" y="56"/>
                  </a:lnTo>
                  <a:lnTo>
                    <a:pt x="17" y="39"/>
                  </a:lnTo>
                  <a:lnTo>
                    <a:pt x="0" y="20"/>
                  </a:lnTo>
                  <a:lnTo>
                    <a:pt x="0" y="0"/>
                  </a:lnTo>
                  <a:lnTo>
                    <a:pt x="17" y="0"/>
                  </a:lnTo>
                  <a:lnTo>
                    <a:pt x="34" y="20"/>
                  </a:lnTo>
                  <a:lnTo>
                    <a:pt x="34" y="0"/>
                  </a:lnTo>
                  <a:lnTo>
                    <a:pt x="51" y="0"/>
                  </a:lnTo>
                  <a:lnTo>
                    <a:pt x="71" y="0"/>
                  </a:lnTo>
                  <a:lnTo>
                    <a:pt x="107" y="20"/>
                  </a:lnTo>
                  <a:lnTo>
                    <a:pt x="124" y="0"/>
                  </a:lnTo>
                  <a:lnTo>
                    <a:pt x="142" y="0"/>
                  </a:lnTo>
                  <a:lnTo>
                    <a:pt x="142" y="20"/>
                  </a:lnTo>
                  <a:lnTo>
                    <a:pt x="161" y="20"/>
                  </a:lnTo>
                  <a:lnTo>
                    <a:pt x="161" y="0"/>
                  </a:lnTo>
                  <a:lnTo>
                    <a:pt x="178" y="0"/>
                  </a:lnTo>
                  <a:lnTo>
                    <a:pt x="195" y="0"/>
                  </a:lnTo>
                  <a:lnTo>
                    <a:pt x="213" y="0"/>
                  </a:lnTo>
                  <a:lnTo>
                    <a:pt x="213" y="20"/>
                  </a:lnTo>
                  <a:lnTo>
                    <a:pt x="232" y="20"/>
                  </a:lnTo>
                  <a:lnTo>
                    <a:pt x="249" y="39"/>
                  </a:lnTo>
                  <a:close/>
                </a:path>
              </a:pathLst>
            </a:custGeom>
            <a:solidFill>
              <a:srgbClr val="E2E2E2"/>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86" name="Freeform 186"/>
            <p:cNvSpPr>
              <a:spLocks/>
            </p:cNvSpPr>
            <p:nvPr/>
          </p:nvSpPr>
          <p:spPr bwMode="auto">
            <a:xfrm>
              <a:off x="2295" y="1111"/>
              <a:ext cx="15" cy="19"/>
            </a:xfrm>
            <a:custGeom>
              <a:avLst/>
              <a:gdLst>
                <a:gd name="T0" fmla="*/ 2147483647 w 36"/>
                <a:gd name="T1" fmla="*/ 0 h 36"/>
                <a:gd name="T2" fmla="*/ 2147483647 w 36"/>
                <a:gd name="T3" fmla="*/ 2147483647 h 36"/>
                <a:gd name="T4" fmla="*/ 2147483647 w 36"/>
                <a:gd name="T5" fmla="*/ 2147483647 h 36"/>
                <a:gd name="T6" fmla="*/ 2147483647 w 36"/>
                <a:gd name="T7" fmla="*/ 2147483647 h 36"/>
                <a:gd name="T8" fmla="*/ 0 w 36"/>
                <a:gd name="T9" fmla="*/ 2147483647 h 36"/>
                <a:gd name="T10" fmla="*/ 2147483647 w 36"/>
                <a:gd name="T11" fmla="*/ 0 h 36"/>
                <a:gd name="T12" fmla="*/ 0 60000 65536"/>
                <a:gd name="T13" fmla="*/ 0 60000 65536"/>
                <a:gd name="T14" fmla="*/ 0 60000 65536"/>
                <a:gd name="T15" fmla="*/ 0 60000 65536"/>
                <a:gd name="T16" fmla="*/ 0 60000 65536"/>
                <a:gd name="T17" fmla="*/ 0 60000 65536"/>
                <a:gd name="T18" fmla="*/ 0 w 36"/>
                <a:gd name="T19" fmla="*/ 0 h 36"/>
                <a:gd name="T20" fmla="*/ 36 w 36"/>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36" h="36">
                  <a:moveTo>
                    <a:pt x="19" y="0"/>
                  </a:moveTo>
                  <a:lnTo>
                    <a:pt x="19" y="19"/>
                  </a:lnTo>
                  <a:lnTo>
                    <a:pt x="36" y="36"/>
                  </a:lnTo>
                  <a:lnTo>
                    <a:pt x="19" y="19"/>
                  </a:lnTo>
                  <a:lnTo>
                    <a:pt x="0" y="19"/>
                  </a:lnTo>
                  <a:lnTo>
                    <a:pt x="19" y="0"/>
                  </a:lnTo>
                  <a:close/>
                </a:path>
              </a:pathLst>
            </a:custGeom>
            <a:solidFill>
              <a:srgbClr val="E2E2E2"/>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87" name="Freeform 187"/>
            <p:cNvSpPr>
              <a:spLocks/>
            </p:cNvSpPr>
            <p:nvPr/>
          </p:nvSpPr>
          <p:spPr bwMode="auto">
            <a:xfrm>
              <a:off x="2403" y="1766"/>
              <a:ext cx="36" cy="24"/>
            </a:xfrm>
            <a:custGeom>
              <a:avLst/>
              <a:gdLst>
                <a:gd name="T0" fmla="*/ 2147483647 w 86"/>
                <a:gd name="T1" fmla="*/ 0 h 48"/>
                <a:gd name="T2" fmla="*/ 2147483647 w 86"/>
                <a:gd name="T3" fmla="*/ 0 h 48"/>
                <a:gd name="T4" fmla="*/ 2147483647 w 86"/>
                <a:gd name="T5" fmla="*/ 2147483647 h 48"/>
                <a:gd name="T6" fmla="*/ 2147483647 w 86"/>
                <a:gd name="T7" fmla="*/ 2147483647 h 48"/>
                <a:gd name="T8" fmla="*/ 0 w 86"/>
                <a:gd name="T9" fmla="*/ 2147483647 h 48"/>
                <a:gd name="T10" fmla="*/ 2147483647 w 86"/>
                <a:gd name="T11" fmla="*/ 2147483647 h 48"/>
                <a:gd name="T12" fmla="*/ 2147483647 w 86"/>
                <a:gd name="T13" fmla="*/ 0 h 48"/>
                <a:gd name="T14" fmla="*/ 2147483647 w 86"/>
                <a:gd name="T15" fmla="*/ 0 h 48"/>
                <a:gd name="T16" fmla="*/ 0 60000 65536"/>
                <a:gd name="T17" fmla="*/ 0 60000 65536"/>
                <a:gd name="T18" fmla="*/ 0 60000 65536"/>
                <a:gd name="T19" fmla="*/ 0 60000 65536"/>
                <a:gd name="T20" fmla="*/ 0 60000 65536"/>
                <a:gd name="T21" fmla="*/ 0 60000 65536"/>
                <a:gd name="T22" fmla="*/ 0 60000 65536"/>
                <a:gd name="T23" fmla="*/ 0 60000 65536"/>
                <a:gd name="T24" fmla="*/ 0 w 86"/>
                <a:gd name="T25" fmla="*/ 0 h 48"/>
                <a:gd name="T26" fmla="*/ 86 w 86"/>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6" h="48">
                  <a:moveTo>
                    <a:pt x="86" y="0"/>
                  </a:moveTo>
                  <a:lnTo>
                    <a:pt x="86" y="0"/>
                  </a:lnTo>
                  <a:lnTo>
                    <a:pt x="86" y="48"/>
                  </a:lnTo>
                  <a:lnTo>
                    <a:pt x="52" y="48"/>
                  </a:lnTo>
                  <a:lnTo>
                    <a:pt x="0" y="33"/>
                  </a:lnTo>
                  <a:lnTo>
                    <a:pt x="34" y="18"/>
                  </a:lnTo>
                  <a:lnTo>
                    <a:pt x="52" y="0"/>
                  </a:lnTo>
                  <a:lnTo>
                    <a:pt x="86"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88" name="Freeform 188"/>
            <p:cNvSpPr>
              <a:spLocks/>
            </p:cNvSpPr>
            <p:nvPr/>
          </p:nvSpPr>
          <p:spPr bwMode="auto">
            <a:xfrm>
              <a:off x="2296" y="1759"/>
              <a:ext cx="8" cy="16"/>
            </a:xfrm>
            <a:custGeom>
              <a:avLst/>
              <a:gdLst>
                <a:gd name="T0" fmla="*/ 0 w 19"/>
                <a:gd name="T1" fmla="*/ 2147483647 h 33"/>
                <a:gd name="T2" fmla="*/ 0 w 19"/>
                <a:gd name="T3" fmla="*/ 2147483647 h 33"/>
                <a:gd name="T4" fmla="*/ 0 w 19"/>
                <a:gd name="T5" fmla="*/ 2147483647 h 33"/>
                <a:gd name="T6" fmla="*/ 2147483647 w 19"/>
                <a:gd name="T7" fmla="*/ 2147483647 h 33"/>
                <a:gd name="T8" fmla="*/ 2147483647 w 19"/>
                <a:gd name="T9" fmla="*/ 2147483647 h 33"/>
                <a:gd name="T10" fmla="*/ 2147483647 w 19"/>
                <a:gd name="T11" fmla="*/ 0 h 33"/>
                <a:gd name="T12" fmla="*/ 0 w 19"/>
                <a:gd name="T13" fmla="*/ 2147483647 h 33"/>
                <a:gd name="T14" fmla="*/ 0 60000 65536"/>
                <a:gd name="T15" fmla="*/ 0 60000 65536"/>
                <a:gd name="T16" fmla="*/ 0 60000 65536"/>
                <a:gd name="T17" fmla="*/ 0 60000 65536"/>
                <a:gd name="T18" fmla="*/ 0 60000 65536"/>
                <a:gd name="T19" fmla="*/ 0 60000 65536"/>
                <a:gd name="T20" fmla="*/ 0 60000 65536"/>
                <a:gd name="T21" fmla="*/ 0 w 19"/>
                <a:gd name="T22" fmla="*/ 0 h 33"/>
                <a:gd name="T23" fmla="*/ 19 w 19"/>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3">
                  <a:moveTo>
                    <a:pt x="0" y="15"/>
                  </a:moveTo>
                  <a:lnTo>
                    <a:pt x="0" y="15"/>
                  </a:lnTo>
                  <a:lnTo>
                    <a:pt x="0" y="33"/>
                  </a:lnTo>
                  <a:lnTo>
                    <a:pt x="19" y="33"/>
                  </a:lnTo>
                  <a:lnTo>
                    <a:pt x="19" y="15"/>
                  </a:lnTo>
                  <a:lnTo>
                    <a:pt x="19" y="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89" name="Freeform 189"/>
            <p:cNvSpPr>
              <a:spLocks/>
            </p:cNvSpPr>
            <p:nvPr/>
          </p:nvSpPr>
          <p:spPr bwMode="auto">
            <a:xfrm>
              <a:off x="2311" y="1752"/>
              <a:ext cx="14" cy="14"/>
            </a:xfrm>
            <a:custGeom>
              <a:avLst/>
              <a:gdLst>
                <a:gd name="T0" fmla="*/ 0 w 37"/>
                <a:gd name="T1" fmla="*/ 2147483647 h 30"/>
                <a:gd name="T2" fmla="*/ 0 w 37"/>
                <a:gd name="T3" fmla="*/ 2147483647 h 30"/>
                <a:gd name="T4" fmla="*/ 0 w 37"/>
                <a:gd name="T5" fmla="*/ 2147483647 h 30"/>
                <a:gd name="T6" fmla="*/ 2147483647 w 37"/>
                <a:gd name="T7" fmla="*/ 2147483647 h 30"/>
                <a:gd name="T8" fmla="*/ 2147483647 w 37"/>
                <a:gd name="T9" fmla="*/ 2147483647 h 30"/>
                <a:gd name="T10" fmla="*/ 2147483647 w 37"/>
                <a:gd name="T11" fmla="*/ 0 h 30"/>
                <a:gd name="T12" fmla="*/ 0 w 37"/>
                <a:gd name="T13" fmla="*/ 2147483647 h 30"/>
                <a:gd name="T14" fmla="*/ 0 60000 65536"/>
                <a:gd name="T15" fmla="*/ 0 60000 65536"/>
                <a:gd name="T16" fmla="*/ 0 60000 65536"/>
                <a:gd name="T17" fmla="*/ 0 60000 65536"/>
                <a:gd name="T18" fmla="*/ 0 60000 65536"/>
                <a:gd name="T19" fmla="*/ 0 60000 65536"/>
                <a:gd name="T20" fmla="*/ 0 60000 65536"/>
                <a:gd name="T21" fmla="*/ 0 w 37"/>
                <a:gd name="T22" fmla="*/ 0 h 30"/>
                <a:gd name="T23" fmla="*/ 37 w 37"/>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0">
                  <a:moveTo>
                    <a:pt x="0" y="15"/>
                  </a:moveTo>
                  <a:lnTo>
                    <a:pt x="0" y="15"/>
                  </a:lnTo>
                  <a:lnTo>
                    <a:pt x="0" y="30"/>
                  </a:lnTo>
                  <a:lnTo>
                    <a:pt x="37" y="30"/>
                  </a:lnTo>
                  <a:lnTo>
                    <a:pt x="37" y="15"/>
                  </a:lnTo>
                  <a:lnTo>
                    <a:pt x="37" y="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90" name="Freeform 190"/>
            <p:cNvSpPr>
              <a:spLocks/>
            </p:cNvSpPr>
            <p:nvPr/>
          </p:nvSpPr>
          <p:spPr bwMode="auto">
            <a:xfrm>
              <a:off x="2311" y="1775"/>
              <a:ext cx="14" cy="7"/>
            </a:xfrm>
            <a:custGeom>
              <a:avLst/>
              <a:gdLst>
                <a:gd name="T0" fmla="*/ 0 w 37"/>
                <a:gd name="T1" fmla="*/ 0 h 15"/>
                <a:gd name="T2" fmla="*/ 0 w 37"/>
                <a:gd name="T3" fmla="*/ 0 h 15"/>
                <a:gd name="T4" fmla="*/ 0 w 37"/>
                <a:gd name="T5" fmla="*/ 2147483647 h 15"/>
                <a:gd name="T6" fmla="*/ 2147483647 w 37"/>
                <a:gd name="T7" fmla="*/ 0 h 15"/>
                <a:gd name="T8" fmla="*/ 0 w 37"/>
                <a:gd name="T9" fmla="*/ 0 h 15"/>
                <a:gd name="T10" fmla="*/ 0 60000 65536"/>
                <a:gd name="T11" fmla="*/ 0 60000 65536"/>
                <a:gd name="T12" fmla="*/ 0 60000 65536"/>
                <a:gd name="T13" fmla="*/ 0 60000 65536"/>
                <a:gd name="T14" fmla="*/ 0 60000 65536"/>
                <a:gd name="T15" fmla="*/ 0 w 37"/>
                <a:gd name="T16" fmla="*/ 0 h 15"/>
                <a:gd name="T17" fmla="*/ 37 w 37"/>
                <a:gd name="T18" fmla="*/ 15 h 15"/>
              </a:gdLst>
              <a:ahLst/>
              <a:cxnLst>
                <a:cxn ang="T10">
                  <a:pos x="T0" y="T1"/>
                </a:cxn>
                <a:cxn ang="T11">
                  <a:pos x="T2" y="T3"/>
                </a:cxn>
                <a:cxn ang="T12">
                  <a:pos x="T4" y="T5"/>
                </a:cxn>
                <a:cxn ang="T13">
                  <a:pos x="T6" y="T7"/>
                </a:cxn>
                <a:cxn ang="T14">
                  <a:pos x="T8" y="T9"/>
                </a:cxn>
              </a:cxnLst>
              <a:rect l="T15" t="T16" r="T17" b="T18"/>
              <a:pathLst>
                <a:path w="37" h="15">
                  <a:moveTo>
                    <a:pt x="0" y="0"/>
                  </a:moveTo>
                  <a:lnTo>
                    <a:pt x="0" y="0"/>
                  </a:lnTo>
                  <a:lnTo>
                    <a:pt x="0" y="15"/>
                  </a:lnTo>
                  <a:lnTo>
                    <a:pt x="37" y="0"/>
                  </a:lnTo>
                  <a:lnTo>
                    <a:pt x="0" y="0"/>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91" name="Freeform 191"/>
            <p:cNvSpPr>
              <a:spLocks/>
            </p:cNvSpPr>
            <p:nvPr/>
          </p:nvSpPr>
          <p:spPr bwMode="auto">
            <a:xfrm>
              <a:off x="2388" y="1712"/>
              <a:ext cx="15" cy="16"/>
            </a:xfrm>
            <a:custGeom>
              <a:avLst/>
              <a:gdLst>
                <a:gd name="T0" fmla="*/ 0 w 37"/>
                <a:gd name="T1" fmla="*/ 2147483647 h 33"/>
                <a:gd name="T2" fmla="*/ 0 w 37"/>
                <a:gd name="T3" fmla="*/ 2147483647 h 33"/>
                <a:gd name="T4" fmla="*/ 0 w 37"/>
                <a:gd name="T5" fmla="*/ 2147483647 h 33"/>
                <a:gd name="T6" fmla="*/ 2147483647 w 37"/>
                <a:gd name="T7" fmla="*/ 2147483647 h 33"/>
                <a:gd name="T8" fmla="*/ 2147483647 w 37"/>
                <a:gd name="T9" fmla="*/ 0 h 33"/>
                <a:gd name="T10" fmla="*/ 2147483647 w 37"/>
                <a:gd name="T11" fmla="*/ 0 h 33"/>
                <a:gd name="T12" fmla="*/ 0 w 37"/>
                <a:gd name="T13" fmla="*/ 2147483647 h 33"/>
                <a:gd name="T14" fmla="*/ 0 60000 65536"/>
                <a:gd name="T15" fmla="*/ 0 60000 65536"/>
                <a:gd name="T16" fmla="*/ 0 60000 65536"/>
                <a:gd name="T17" fmla="*/ 0 60000 65536"/>
                <a:gd name="T18" fmla="*/ 0 60000 65536"/>
                <a:gd name="T19" fmla="*/ 0 60000 65536"/>
                <a:gd name="T20" fmla="*/ 0 60000 65536"/>
                <a:gd name="T21" fmla="*/ 0 w 37"/>
                <a:gd name="T22" fmla="*/ 0 h 33"/>
                <a:gd name="T23" fmla="*/ 37 w 37"/>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 h="33">
                  <a:moveTo>
                    <a:pt x="0" y="15"/>
                  </a:moveTo>
                  <a:lnTo>
                    <a:pt x="0" y="15"/>
                  </a:lnTo>
                  <a:lnTo>
                    <a:pt x="0" y="33"/>
                  </a:lnTo>
                  <a:lnTo>
                    <a:pt x="18" y="33"/>
                  </a:lnTo>
                  <a:lnTo>
                    <a:pt x="18" y="0"/>
                  </a:lnTo>
                  <a:lnTo>
                    <a:pt x="37" y="0"/>
                  </a:lnTo>
                  <a:lnTo>
                    <a:pt x="0" y="15"/>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92" name="Freeform 192"/>
            <p:cNvSpPr>
              <a:spLocks/>
            </p:cNvSpPr>
            <p:nvPr/>
          </p:nvSpPr>
          <p:spPr bwMode="auto">
            <a:xfrm>
              <a:off x="2431" y="1696"/>
              <a:ext cx="14" cy="9"/>
            </a:xfrm>
            <a:custGeom>
              <a:avLst/>
              <a:gdLst>
                <a:gd name="T0" fmla="*/ 0 w 37"/>
                <a:gd name="T1" fmla="*/ 0 h 18"/>
                <a:gd name="T2" fmla="*/ 0 w 37"/>
                <a:gd name="T3" fmla="*/ 0 h 18"/>
                <a:gd name="T4" fmla="*/ 0 w 37"/>
                <a:gd name="T5" fmla="*/ 2147483647 h 18"/>
                <a:gd name="T6" fmla="*/ 2147483647 w 37"/>
                <a:gd name="T7" fmla="*/ 0 h 18"/>
                <a:gd name="T8" fmla="*/ 2147483647 w 37"/>
                <a:gd name="T9" fmla="*/ 0 h 18"/>
                <a:gd name="T10" fmla="*/ 0 w 37"/>
                <a:gd name="T11" fmla="*/ 0 h 18"/>
                <a:gd name="T12" fmla="*/ 0 60000 65536"/>
                <a:gd name="T13" fmla="*/ 0 60000 65536"/>
                <a:gd name="T14" fmla="*/ 0 60000 65536"/>
                <a:gd name="T15" fmla="*/ 0 60000 65536"/>
                <a:gd name="T16" fmla="*/ 0 60000 65536"/>
                <a:gd name="T17" fmla="*/ 0 60000 65536"/>
                <a:gd name="T18" fmla="*/ 0 w 37"/>
                <a:gd name="T19" fmla="*/ 0 h 18"/>
                <a:gd name="T20" fmla="*/ 37 w 37"/>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37" h="18">
                  <a:moveTo>
                    <a:pt x="0" y="0"/>
                  </a:moveTo>
                  <a:lnTo>
                    <a:pt x="0" y="0"/>
                  </a:lnTo>
                  <a:lnTo>
                    <a:pt x="0" y="18"/>
                  </a:lnTo>
                  <a:lnTo>
                    <a:pt x="37" y="0"/>
                  </a:lnTo>
                  <a:lnTo>
                    <a:pt x="19" y="0"/>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93" name="Freeform 193"/>
            <p:cNvSpPr>
              <a:spLocks/>
            </p:cNvSpPr>
            <p:nvPr/>
          </p:nvSpPr>
          <p:spPr bwMode="auto">
            <a:xfrm>
              <a:off x="2439" y="1681"/>
              <a:ext cx="6" cy="7"/>
            </a:xfrm>
            <a:custGeom>
              <a:avLst/>
              <a:gdLst>
                <a:gd name="T0" fmla="*/ 0 w 18"/>
                <a:gd name="T1" fmla="*/ 2147483647 h 15"/>
                <a:gd name="T2" fmla="*/ 0 w 18"/>
                <a:gd name="T3" fmla="*/ 2147483647 h 15"/>
                <a:gd name="T4" fmla="*/ 2147483647 w 18"/>
                <a:gd name="T5" fmla="*/ 2147483647 h 15"/>
                <a:gd name="T6" fmla="*/ 0 w 18"/>
                <a:gd name="T7" fmla="*/ 0 h 15"/>
                <a:gd name="T8" fmla="*/ 0 w 18"/>
                <a:gd name="T9" fmla="*/ 2147483647 h 15"/>
                <a:gd name="T10" fmla="*/ 0 60000 65536"/>
                <a:gd name="T11" fmla="*/ 0 60000 65536"/>
                <a:gd name="T12" fmla="*/ 0 60000 65536"/>
                <a:gd name="T13" fmla="*/ 0 60000 65536"/>
                <a:gd name="T14" fmla="*/ 0 60000 65536"/>
                <a:gd name="T15" fmla="*/ 0 w 18"/>
                <a:gd name="T16" fmla="*/ 0 h 15"/>
                <a:gd name="T17" fmla="*/ 18 w 18"/>
                <a:gd name="T18" fmla="*/ 15 h 15"/>
              </a:gdLst>
              <a:ahLst/>
              <a:cxnLst>
                <a:cxn ang="T10">
                  <a:pos x="T0" y="T1"/>
                </a:cxn>
                <a:cxn ang="T11">
                  <a:pos x="T2" y="T3"/>
                </a:cxn>
                <a:cxn ang="T12">
                  <a:pos x="T4" y="T5"/>
                </a:cxn>
                <a:cxn ang="T13">
                  <a:pos x="T6" y="T7"/>
                </a:cxn>
                <a:cxn ang="T14">
                  <a:pos x="T8" y="T9"/>
                </a:cxn>
              </a:cxnLst>
              <a:rect l="T15" t="T16" r="T17" b="T18"/>
              <a:pathLst>
                <a:path w="18" h="15">
                  <a:moveTo>
                    <a:pt x="0" y="15"/>
                  </a:moveTo>
                  <a:lnTo>
                    <a:pt x="0" y="15"/>
                  </a:lnTo>
                  <a:lnTo>
                    <a:pt x="18" y="15"/>
                  </a:lnTo>
                  <a:lnTo>
                    <a:pt x="0" y="0"/>
                  </a:lnTo>
                  <a:lnTo>
                    <a:pt x="0" y="15"/>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194" name="Freeform 194"/>
            <p:cNvSpPr>
              <a:spLocks/>
            </p:cNvSpPr>
            <p:nvPr/>
          </p:nvSpPr>
          <p:spPr bwMode="auto">
            <a:xfrm>
              <a:off x="2708" y="1766"/>
              <a:ext cx="453" cy="268"/>
            </a:xfrm>
            <a:custGeom>
              <a:avLst/>
              <a:gdLst>
                <a:gd name="T0" fmla="*/ 2147483647 w 1109"/>
                <a:gd name="T1" fmla="*/ 2147483647 h 545"/>
                <a:gd name="T2" fmla="*/ 2147483647 w 1109"/>
                <a:gd name="T3" fmla="*/ 2147483647 h 545"/>
                <a:gd name="T4" fmla="*/ 2147483647 w 1109"/>
                <a:gd name="T5" fmla="*/ 2147483647 h 545"/>
                <a:gd name="T6" fmla="*/ 2147483647 w 1109"/>
                <a:gd name="T7" fmla="*/ 2147483647 h 545"/>
                <a:gd name="T8" fmla="*/ 2147483647 w 1109"/>
                <a:gd name="T9" fmla="*/ 2147483647 h 545"/>
                <a:gd name="T10" fmla="*/ 2147483647 w 1109"/>
                <a:gd name="T11" fmla="*/ 2147483647 h 545"/>
                <a:gd name="T12" fmla="*/ 2147483647 w 1109"/>
                <a:gd name="T13" fmla="*/ 2147483647 h 545"/>
                <a:gd name="T14" fmla="*/ 2147483647 w 1109"/>
                <a:gd name="T15" fmla="*/ 2147483647 h 545"/>
                <a:gd name="T16" fmla="*/ 2147483647 w 1109"/>
                <a:gd name="T17" fmla="*/ 2147483647 h 545"/>
                <a:gd name="T18" fmla="*/ 2147483647 w 1109"/>
                <a:gd name="T19" fmla="*/ 2147483647 h 545"/>
                <a:gd name="T20" fmla="*/ 2147483647 w 1109"/>
                <a:gd name="T21" fmla="*/ 2147483647 h 545"/>
                <a:gd name="T22" fmla="*/ 2147483647 w 1109"/>
                <a:gd name="T23" fmla="*/ 2147483647 h 545"/>
                <a:gd name="T24" fmla="*/ 2147483647 w 1109"/>
                <a:gd name="T25" fmla="*/ 2147483647 h 545"/>
                <a:gd name="T26" fmla="*/ 2147483647 w 1109"/>
                <a:gd name="T27" fmla="*/ 2147483647 h 545"/>
                <a:gd name="T28" fmla="*/ 2147483647 w 1109"/>
                <a:gd name="T29" fmla="*/ 2147483647 h 545"/>
                <a:gd name="T30" fmla="*/ 2147483647 w 1109"/>
                <a:gd name="T31" fmla="*/ 2147483647 h 545"/>
                <a:gd name="T32" fmla="*/ 2147483647 w 1109"/>
                <a:gd name="T33" fmla="*/ 2147483647 h 545"/>
                <a:gd name="T34" fmla="*/ 2147483647 w 1109"/>
                <a:gd name="T35" fmla="*/ 2147483647 h 545"/>
                <a:gd name="T36" fmla="*/ 2147483647 w 1109"/>
                <a:gd name="T37" fmla="*/ 2147483647 h 545"/>
                <a:gd name="T38" fmla="*/ 2147483647 w 1109"/>
                <a:gd name="T39" fmla="*/ 2147483647 h 545"/>
                <a:gd name="T40" fmla="*/ 2147483647 w 1109"/>
                <a:gd name="T41" fmla="*/ 2147483647 h 545"/>
                <a:gd name="T42" fmla="*/ 2147483647 w 1109"/>
                <a:gd name="T43" fmla="*/ 2147483647 h 545"/>
                <a:gd name="T44" fmla="*/ 2147483647 w 1109"/>
                <a:gd name="T45" fmla="*/ 2147483647 h 545"/>
                <a:gd name="T46" fmla="*/ 2147483647 w 1109"/>
                <a:gd name="T47" fmla="*/ 2147483647 h 545"/>
                <a:gd name="T48" fmla="*/ 0 w 1109"/>
                <a:gd name="T49" fmla="*/ 2147483647 h 545"/>
                <a:gd name="T50" fmla="*/ 2147483647 w 1109"/>
                <a:gd name="T51" fmla="*/ 2147483647 h 545"/>
                <a:gd name="T52" fmla="*/ 2147483647 w 1109"/>
                <a:gd name="T53" fmla="*/ 2147483647 h 545"/>
                <a:gd name="T54" fmla="*/ 2147483647 w 1109"/>
                <a:gd name="T55" fmla="*/ 2147483647 h 545"/>
                <a:gd name="T56" fmla="*/ 2147483647 w 1109"/>
                <a:gd name="T57" fmla="*/ 2147483647 h 545"/>
                <a:gd name="T58" fmla="*/ 2147483647 w 1109"/>
                <a:gd name="T59" fmla="*/ 2147483647 h 545"/>
                <a:gd name="T60" fmla="*/ 2147483647 w 1109"/>
                <a:gd name="T61" fmla="*/ 2147483647 h 545"/>
                <a:gd name="T62" fmla="*/ 2147483647 w 1109"/>
                <a:gd name="T63" fmla="*/ 2147483647 h 545"/>
                <a:gd name="T64" fmla="*/ 2147483647 w 1109"/>
                <a:gd name="T65" fmla="*/ 2147483647 h 545"/>
                <a:gd name="T66" fmla="*/ 2147483647 w 1109"/>
                <a:gd name="T67" fmla="*/ 2147483647 h 545"/>
                <a:gd name="T68" fmla="*/ 2147483647 w 1109"/>
                <a:gd name="T69" fmla="*/ 2147483647 h 545"/>
                <a:gd name="T70" fmla="*/ 2147483647 w 1109"/>
                <a:gd name="T71" fmla="*/ 0 h 545"/>
                <a:gd name="T72" fmla="*/ 2147483647 w 1109"/>
                <a:gd name="T73" fmla="*/ 0 h 545"/>
                <a:gd name="T74" fmla="*/ 2147483647 w 1109"/>
                <a:gd name="T75" fmla="*/ 2147483647 h 545"/>
                <a:gd name="T76" fmla="*/ 2147483647 w 1109"/>
                <a:gd name="T77" fmla="*/ 2147483647 h 545"/>
                <a:gd name="T78" fmla="*/ 2147483647 w 1109"/>
                <a:gd name="T79" fmla="*/ 2147483647 h 545"/>
                <a:gd name="T80" fmla="*/ 2147483647 w 1109"/>
                <a:gd name="T81" fmla="*/ 2147483647 h 545"/>
                <a:gd name="T82" fmla="*/ 2147483647 w 1109"/>
                <a:gd name="T83" fmla="*/ 2147483647 h 545"/>
                <a:gd name="T84" fmla="*/ 2147483647 w 1109"/>
                <a:gd name="T85" fmla="*/ 2147483647 h 545"/>
                <a:gd name="T86" fmla="*/ 2147483647 w 1109"/>
                <a:gd name="T87" fmla="*/ 2147483647 h 545"/>
                <a:gd name="T88" fmla="*/ 2147483647 w 1109"/>
                <a:gd name="T89" fmla="*/ 2147483647 h 545"/>
                <a:gd name="T90" fmla="*/ 2147483647 w 1109"/>
                <a:gd name="T91" fmla="*/ 2147483647 h 5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09"/>
                <a:gd name="T139" fmla="*/ 0 h 545"/>
                <a:gd name="T140" fmla="*/ 1109 w 1109"/>
                <a:gd name="T141" fmla="*/ 545 h 54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09" h="545">
                  <a:moveTo>
                    <a:pt x="1092" y="273"/>
                  </a:moveTo>
                  <a:lnTo>
                    <a:pt x="1092" y="273"/>
                  </a:lnTo>
                  <a:lnTo>
                    <a:pt x="1075" y="288"/>
                  </a:lnTo>
                  <a:lnTo>
                    <a:pt x="1056" y="336"/>
                  </a:lnTo>
                  <a:lnTo>
                    <a:pt x="1038" y="336"/>
                  </a:lnTo>
                  <a:lnTo>
                    <a:pt x="987" y="336"/>
                  </a:lnTo>
                  <a:lnTo>
                    <a:pt x="969" y="401"/>
                  </a:lnTo>
                  <a:lnTo>
                    <a:pt x="917" y="401"/>
                  </a:lnTo>
                  <a:lnTo>
                    <a:pt x="917" y="417"/>
                  </a:lnTo>
                  <a:lnTo>
                    <a:pt x="935" y="480"/>
                  </a:lnTo>
                  <a:lnTo>
                    <a:pt x="917" y="497"/>
                  </a:lnTo>
                  <a:lnTo>
                    <a:pt x="883" y="480"/>
                  </a:lnTo>
                  <a:lnTo>
                    <a:pt x="779" y="480"/>
                  </a:lnTo>
                  <a:lnTo>
                    <a:pt x="745" y="465"/>
                  </a:lnTo>
                  <a:lnTo>
                    <a:pt x="727" y="480"/>
                  </a:lnTo>
                  <a:lnTo>
                    <a:pt x="727" y="497"/>
                  </a:lnTo>
                  <a:lnTo>
                    <a:pt x="676" y="480"/>
                  </a:lnTo>
                  <a:lnTo>
                    <a:pt x="658" y="497"/>
                  </a:lnTo>
                  <a:lnTo>
                    <a:pt x="606" y="545"/>
                  </a:lnTo>
                  <a:lnTo>
                    <a:pt x="589" y="528"/>
                  </a:lnTo>
                  <a:lnTo>
                    <a:pt x="555" y="528"/>
                  </a:lnTo>
                  <a:lnTo>
                    <a:pt x="555" y="513"/>
                  </a:lnTo>
                  <a:lnTo>
                    <a:pt x="537" y="513"/>
                  </a:lnTo>
                  <a:lnTo>
                    <a:pt x="537" y="480"/>
                  </a:lnTo>
                  <a:lnTo>
                    <a:pt x="501" y="449"/>
                  </a:lnTo>
                  <a:lnTo>
                    <a:pt x="414" y="449"/>
                  </a:lnTo>
                  <a:lnTo>
                    <a:pt x="363" y="401"/>
                  </a:lnTo>
                  <a:lnTo>
                    <a:pt x="328" y="384"/>
                  </a:lnTo>
                  <a:lnTo>
                    <a:pt x="259" y="401"/>
                  </a:lnTo>
                  <a:lnTo>
                    <a:pt x="259" y="528"/>
                  </a:lnTo>
                  <a:lnTo>
                    <a:pt x="242" y="528"/>
                  </a:lnTo>
                  <a:lnTo>
                    <a:pt x="207" y="497"/>
                  </a:lnTo>
                  <a:lnTo>
                    <a:pt x="155" y="513"/>
                  </a:lnTo>
                  <a:lnTo>
                    <a:pt x="155" y="480"/>
                  </a:lnTo>
                  <a:lnTo>
                    <a:pt x="138" y="480"/>
                  </a:lnTo>
                  <a:lnTo>
                    <a:pt x="121" y="432"/>
                  </a:lnTo>
                  <a:lnTo>
                    <a:pt x="103" y="432"/>
                  </a:lnTo>
                  <a:lnTo>
                    <a:pt x="138" y="432"/>
                  </a:lnTo>
                  <a:lnTo>
                    <a:pt x="121" y="417"/>
                  </a:lnTo>
                  <a:lnTo>
                    <a:pt x="138" y="401"/>
                  </a:lnTo>
                  <a:lnTo>
                    <a:pt x="207" y="401"/>
                  </a:lnTo>
                  <a:lnTo>
                    <a:pt x="190" y="353"/>
                  </a:lnTo>
                  <a:lnTo>
                    <a:pt x="155" y="336"/>
                  </a:lnTo>
                  <a:lnTo>
                    <a:pt x="121" y="321"/>
                  </a:lnTo>
                  <a:lnTo>
                    <a:pt x="69" y="353"/>
                  </a:lnTo>
                  <a:lnTo>
                    <a:pt x="52" y="353"/>
                  </a:lnTo>
                  <a:lnTo>
                    <a:pt x="69" y="336"/>
                  </a:lnTo>
                  <a:lnTo>
                    <a:pt x="52" y="305"/>
                  </a:lnTo>
                  <a:lnTo>
                    <a:pt x="17" y="305"/>
                  </a:lnTo>
                  <a:lnTo>
                    <a:pt x="0" y="273"/>
                  </a:lnTo>
                  <a:lnTo>
                    <a:pt x="17" y="192"/>
                  </a:lnTo>
                  <a:lnTo>
                    <a:pt x="52" y="225"/>
                  </a:lnTo>
                  <a:lnTo>
                    <a:pt x="69" y="225"/>
                  </a:lnTo>
                  <a:lnTo>
                    <a:pt x="52" y="192"/>
                  </a:lnTo>
                  <a:lnTo>
                    <a:pt x="103" y="144"/>
                  </a:lnTo>
                  <a:lnTo>
                    <a:pt x="138" y="161"/>
                  </a:lnTo>
                  <a:lnTo>
                    <a:pt x="155" y="144"/>
                  </a:lnTo>
                  <a:lnTo>
                    <a:pt x="190" y="161"/>
                  </a:lnTo>
                  <a:lnTo>
                    <a:pt x="242" y="192"/>
                  </a:lnTo>
                  <a:lnTo>
                    <a:pt x="276" y="177"/>
                  </a:lnTo>
                  <a:lnTo>
                    <a:pt x="311" y="177"/>
                  </a:lnTo>
                  <a:lnTo>
                    <a:pt x="328" y="192"/>
                  </a:lnTo>
                  <a:lnTo>
                    <a:pt x="397" y="192"/>
                  </a:lnTo>
                  <a:lnTo>
                    <a:pt x="414" y="161"/>
                  </a:lnTo>
                  <a:lnTo>
                    <a:pt x="363" y="144"/>
                  </a:lnTo>
                  <a:lnTo>
                    <a:pt x="397" y="129"/>
                  </a:lnTo>
                  <a:lnTo>
                    <a:pt x="380" y="113"/>
                  </a:lnTo>
                  <a:lnTo>
                    <a:pt x="397" y="96"/>
                  </a:lnTo>
                  <a:lnTo>
                    <a:pt x="397" y="48"/>
                  </a:lnTo>
                  <a:lnTo>
                    <a:pt x="432" y="65"/>
                  </a:lnTo>
                  <a:lnTo>
                    <a:pt x="589" y="18"/>
                  </a:lnTo>
                  <a:lnTo>
                    <a:pt x="589" y="0"/>
                  </a:lnTo>
                  <a:lnTo>
                    <a:pt x="606" y="0"/>
                  </a:lnTo>
                  <a:lnTo>
                    <a:pt x="658" y="0"/>
                  </a:lnTo>
                  <a:lnTo>
                    <a:pt x="676" y="33"/>
                  </a:lnTo>
                  <a:lnTo>
                    <a:pt x="676" y="48"/>
                  </a:lnTo>
                  <a:lnTo>
                    <a:pt x="693" y="48"/>
                  </a:lnTo>
                  <a:lnTo>
                    <a:pt x="727" y="65"/>
                  </a:lnTo>
                  <a:lnTo>
                    <a:pt x="727" y="81"/>
                  </a:lnTo>
                  <a:lnTo>
                    <a:pt x="762" y="81"/>
                  </a:lnTo>
                  <a:lnTo>
                    <a:pt x="796" y="48"/>
                  </a:lnTo>
                  <a:lnTo>
                    <a:pt x="831" y="33"/>
                  </a:lnTo>
                  <a:lnTo>
                    <a:pt x="848" y="81"/>
                  </a:lnTo>
                  <a:lnTo>
                    <a:pt x="917" y="192"/>
                  </a:lnTo>
                  <a:lnTo>
                    <a:pt x="935" y="161"/>
                  </a:lnTo>
                  <a:lnTo>
                    <a:pt x="952" y="192"/>
                  </a:lnTo>
                  <a:lnTo>
                    <a:pt x="1004" y="177"/>
                  </a:lnTo>
                  <a:lnTo>
                    <a:pt x="1056" y="225"/>
                  </a:lnTo>
                  <a:lnTo>
                    <a:pt x="1092" y="240"/>
                  </a:lnTo>
                  <a:lnTo>
                    <a:pt x="1092" y="225"/>
                  </a:lnTo>
                  <a:lnTo>
                    <a:pt x="1109" y="257"/>
                  </a:lnTo>
                  <a:lnTo>
                    <a:pt x="1092" y="27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95" name="Freeform 195"/>
            <p:cNvSpPr>
              <a:spLocks/>
            </p:cNvSpPr>
            <p:nvPr/>
          </p:nvSpPr>
          <p:spPr bwMode="auto">
            <a:xfrm>
              <a:off x="2771" y="2002"/>
              <a:ext cx="163" cy="117"/>
            </a:xfrm>
            <a:custGeom>
              <a:avLst/>
              <a:gdLst>
                <a:gd name="T0" fmla="*/ 2147483647 w 400"/>
                <a:gd name="T1" fmla="*/ 2147483647 h 240"/>
                <a:gd name="T2" fmla="*/ 2147483647 w 400"/>
                <a:gd name="T3" fmla="*/ 2147483647 h 240"/>
                <a:gd name="T4" fmla="*/ 2147483647 w 400"/>
                <a:gd name="T5" fmla="*/ 2147483647 h 240"/>
                <a:gd name="T6" fmla="*/ 2147483647 w 400"/>
                <a:gd name="T7" fmla="*/ 2147483647 h 240"/>
                <a:gd name="T8" fmla="*/ 2147483647 w 400"/>
                <a:gd name="T9" fmla="*/ 2147483647 h 240"/>
                <a:gd name="T10" fmla="*/ 2147483647 w 400"/>
                <a:gd name="T11" fmla="*/ 2147483647 h 240"/>
                <a:gd name="T12" fmla="*/ 2147483647 w 400"/>
                <a:gd name="T13" fmla="*/ 2147483647 h 240"/>
                <a:gd name="T14" fmla="*/ 2147483647 w 400"/>
                <a:gd name="T15" fmla="*/ 2147483647 h 240"/>
                <a:gd name="T16" fmla="*/ 2147483647 w 400"/>
                <a:gd name="T17" fmla="*/ 2147483647 h 240"/>
                <a:gd name="T18" fmla="*/ 2147483647 w 400"/>
                <a:gd name="T19" fmla="*/ 2147483647 h 240"/>
                <a:gd name="T20" fmla="*/ 2147483647 w 400"/>
                <a:gd name="T21" fmla="*/ 2147483647 h 240"/>
                <a:gd name="T22" fmla="*/ 2147483647 w 400"/>
                <a:gd name="T23" fmla="*/ 2147483647 h 240"/>
                <a:gd name="T24" fmla="*/ 2147483647 w 400"/>
                <a:gd name="T25" fmla="*/ 2147483647 h 240"/>
                <a:gd name="T26" fmla="*/ 2147483647 w 400"/>
                <a:gd name="T27" fmla="*/ 2147483647 h 240"/>
                <a:gd name="T28" fmla="*/ 2147483647 w 400"/>
                <a:gd name="T29" fmla="*/ 2147483647 h 240"/>
                <a:gd name="T30" fmla="*/ 2147483647 w 400"/>
                <a:gd name="T31" fmla="*/ 2147483647 h 240"/>
                <a:gd name="T32" fmla="*/ 2147483647 w 400"/>
                <a:gd name="T33" fmla="*/ 2147483647 h 240"/>
                <a:gd name="T34" fmla="*/ 2147483647 w 400"/>
                <a:gd name="T35" fmla="*/ 2147483647 h 240"/>
                <a:gd name="T36" fmla="*/ 2147483647 w 400"/>
                <a:gd name="T37" fmla="*/ 2147483647 h 240"/>
                <a:gd name="T38" fmla="*/ 2147483647 w 400"/>
                <a:gd name="T39" fmla="*/ 2147483647 h 240"/>
                <a:gd name="T40" fmla="*/ 2147483647 w 400"/>
                <a:gd name="T41" fmla="*/ 2147483647 h 240"/>
                <a:gd name="T42" fmla="*/ 2147483647 w 400"/>
                <a:gd name="T43" fmla="*/ 2147483647 h 240"/>
                <a:gd name="T44" fmla="*/ 2147483647 w 400"/>
                <a:gd name="T45" fmla="*/ 2147483647 h 240"/>
                <a:gd name="T46" fmla="*/ 2147483647 w 400"/>
                <a:gd name="T47" fmla="*/ 2147483647 h 240"/>
                <a:gd name="T48" fmla="*/ 0 w 400"/>
                <a:gd name="T49" fmla="*/ 2147483647 h 240"/>
                <a:gd name="T50" fmla="*/ 2147483647 w 400"/>
                <a:gd name="T51" fmla="*/ 2147483647 h 240"/>
                <a:gd name="T52" fmla="*/ 2147483647 w 400"/>
                <a:gd name="T53" fmla="*/ 2147483647 h 240"/>
                <a:gd name="T54" fmla="*/ 2147483647 w 400"/>
                <a:gd name="T55" fmla="*/ 2147483647 h 240"/>
                <a:gd name="T56" fmla="*/ 2147483647 w 400"/>
                <a:gd name="T57" fmla="*/ 2147483647 h 240"/>
                <a:gd name="T58" fmla="*/ 2147483647 w 400"/>
                <a:gd name="T59" fmla="*/ 2147483647 h 240"/>
                <a:gd name="T60" fmla="*/ 2147483647 w 400"/>
                <a:gd name="T61" fmla="*/ 2147483647 h 240"/>
                <a:gd name="T62" fmla="*/ 2147483647 w 400"/>
                <a:gd name="T63" fmla="*/ 2147483647 h 240"/>
                <a:gd name="T64" fmla="*/ 2147483647 w 400"/>
                <a:gd name="T65" fmla="*/ 0 h 240"/>
                <a:gd name="T66" fmla="*/ 2147483647 w 400"/>
                <a:gd name="T67" fmla="*/ 0 h 240"/>
                <a:gd name="T68" fmla="*/ 2147483647 w 400"/>
                <a:gd name="T69" fmla="*/ 2147483647 h 240"/>
                <a:gd name="T70" fmla="*/ 2147483647 w 400"/>
                <a:gd name="T71" fmla="*/ 2147483647 h 240"/>
                <a:gd name="T72" fmla="*/ 2147483647 w 400"/>
                <a:gd name="T73" fmla="*/ 2147483647 h 240"/>
                <a:gd name="T74" fmla="*/ 2147483647 w 400"/>
                <a:gd name="T75" fmla="*/ 2147483647 h 240"/>
                <a:gd name="T76" fmla="*/ 2147483647 w 400"/>
                <a:gd name="T77" fmla="*/ 2147483647 h 240"/>
                <a:gd name="T78" fmla="*/ 2147483647 w 400"/>
                <a:gd name="T79" fmla="*/ 2147483647 h 240"/>
                <a:gd name="T80" fmla="*/ 2147483647 w 400"/>
                <a:gd name="T81" fmla="*/ 2147483647 h 2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0"/>
                <a:gd name="T124" fmla="*/ 0 h 240"/>
                <a:gd name="T125" fmla="*/ 400 w 400"/>
                <a:gd name="T126" fmla="*/ 240 h 2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0" h="240">
                  <a:moveTo>
                    <a:pt x="382" y="192"/>
                  </a:moveTo>
                  <a:lnTo>
                    <a:pt x="382" y="192"/>
                  </a:lnTo>
                  <a:lnTo>
                    <a:pt x="365" y="176"/>
                  </a:lnTo>
                  <a:lnTo>
                    <a:pt x="365" y="192"/>
                  </a:lnTo>
                  <a:lnTo>
                    <a:pt x="348" y="192"/>
                  </a:lnTo>
                  <a:lnTo>
                    <a:pt x="330" y="224"/>
                  </a:lnTo>
                  <a:lnTo>
                    <a:pt x="296" y="224"/>
                  </a:lnTo>
                  <a:lnTo>
                    <a:pt x="296" y="240"/>
                  </a:lnTo>
                  <a:lnTo>
                    <a:pt x="242" y="240"/>
                  </a:lnTo>
                  <a:lnTo>
                    <a:pt x="242" y="224"/>
                  </a:lnTo>
                  <a:lnTo>
                    <a:pt x="242" y="209"/>
                  </a:lnTo>
                  <a:lnTo>
                    <a:pt x="139" y="161"/>
                  </a:lnTo>
                  <a:lnTo>
                    <a:pt x="87" y="161"/>
                  </a:lnTo>
                  <a:lnTo>
                    <a:pt x="52" y="176"/>
                  </a:lnTo>
                  <a:lnTo>
                    <a:pt x="52" y="129"/>
                  </a:lnTo>
                  <a:lnTo>
                    <a:pt x="35" y="129"/>
                  </a:lnTo>
                  <a:lnTo>
                    <a:pt x="35" y="96"/>
                  </a:lnTo>
                  <a:lnTo>
                    <a:pt x="18" y="96"/>
                  </a:lnTo>
                  <a:lnTo>
                    <a:pt x="18" y="81"/>
                  </a:lnTo>
                  <a:lnTo>
                    <a:pt x="52" y="81"/>
                  </a:lnTo>
                  <a:lnTo>
                    <a:pt x="69" y="65"/>
                  </a:lnTo>
                  <a:lnTo>
                    <a:pt x="35" y="33"/>
                  </a:lnTo>
                  <a:lnTo>
                    <a:pt x="18" y="33"/>
                  </a:lnTo>
                  <a:lnTo>
                    <a:pt x="18" y="65"/>
                  </a:lnTo>
                  <a:lnTo>
                    <a:pt x="0" y="33"/>
                  </a:lnTo>
                  <a:lnTo>
                    <a:pt x="52" y="17"/>
                  </a:lnTo>
                  <a:lnTo>
                    <a:pt x="87" y="48"/>
                  </a:lnTo>
                  <a:lnTo>
                    <a:pt x="104" y="48"/>
                  </a:lnTo>
                  <a:lnTo>
                    <a:pt x="121" y="48"/>
                  </a:lnTo>
                  <a:lnTo>
                    <a:pt x="121" y="33"/>
                  </a:lnTo>
                  <a:lnTo>
                    <a:pt x="156" y="17"/>
                  </a:lnTo>
                  <a:lnTo>
                    <a:pt x="173" y="17"/>
                  </a:lnTo>
                  <a:lnTo>
                    <a:pt x="156" y="0"/>
                  </a:lnTo>
                  <a:lnTo>
                    <a:pt x="173" y="0"/>
                  </a:lnTo>
                  <a:lnTo>
                    <a:pt x="208" y="17"/>
                  </a:lnTo>
                  <a:lnTo>
                    <a:pt x="208" y="48"/>
                  </a:lnTo>
                  <a:lnTo>
                    <a:pt x="259" y="48"/>
                  </a:lnTo>
                  <a:lnTo>
                    <a:pt x="279" y="96"/>
                  </a:lnTo>
                  <a:lnTo>
                    <a:pt x="365" y="144"/>
                  </a:lnTo>
                  <a:lnTo>
                    <a:pt x="400" y="161"/>
                  </a:lnTo>
                  <a:lnTo>
                    <a:pt x="382" y="19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96" name="Freeform 196"/>
            <p:cNvSpPr>
              <a:spLocks/>
            </p:cNvSpPr>
            <p:nvPr/>
          </p:nvSpPr>
          <p:spPr bwMode="auto">
            <a:xfrm>
              <a:off x="2813" y="1955"/>
              <a:ext cx="192" cy="141"/>
            </a:xfrm>
            <a:custGeom>
              <a:avLst/>
              <a:gdLst>
                <a:gd name="T0" fmla="*/ 2147483647 w 468"/>
                <a:gd name="T1" fmla="*/ 2147483647 h 288"/>
                <a:gd name="T2" fmla="*/ 2147483647 w 468"/>
                <a:gd name="T3" fmla="*/ 2147483647 h 288"/>
                <a:gd name="T4" fmla="*/ 2147483647 w 468"/>
                <a:gd name="T5" fmla="*/ 2147483647 h 288"/>
                <a:gd name="T6" fmla="*/ 2147483647 w 468"/>
                <a:gd name="T7" fmla="*/ 2147483647 h 288"/>
                <a:gd name="T8" fmla="*/ 2147483647 w 468"/>
                <a:gd name="T9" fmla="*/ 2147483647 h 288"/>
                <a:gd name="T10" fmla="*/ 2147483647 w 468"/>
                <a:gd name="T11" fmla="*/ 2147483647 h 288"/>
                <a:gd name="T12" fmla="*/ 2147483647 w 468"/>
                <a:gd name="T13" fmla="*/ 2147483647 h 288"/>
                <a:gd name="T14" fmla="*/ 2147483647 w 468"/>
                <a:gd name="T15" fmla="*/ 2147483647 h 288"/>
                <a:gd name="T16" fmla="*/ 2147483647 w 468"/>
                <a:gd name="T17" fmla="*/ 2147483647 h 288"/>
                <a:gd name="T18" fmla="*/ 2147483647 w 468"/>
                <a:gd name="T19" fmla="*/ 2147483647 h 288"/>
                <a:gd name="T20" fmla="*/ 2147483647 w 468"/>
                <a:gd name="T21" fmla="*/ 2147483647 h 288"/>
                <a:gd name="T22" fmla="*/ 2147483647 w 468"/>
                <a:gd name="T23" fmla="*/ 2147483647 h 288"/>
                <a:gd name="T24" fmla="*/ 2147483647 w 468"/>
                <a:gd name="T25" fmla="*/ 2147483647 h 288"/>
                <a:gd name="T26" fmla="*/ 2147483647 w 468"/>
                <a:gd name="T27" fmla="*/ 2147483647 h 288"/>
                <a:gd name="T28" fmla="*/ 2147483647 w 468"/>
                <a:gd name="T29" fmla="*/ 2147483647 h 288"/>
                <a:gd name="T30" fmla="*/ 2147483647 w 468"/>
                <a:gd name="T31" fmla="*/ 2147483647 h 288"/>
                <a:gd name="T32" fmla="*/ 2147483647 w 468"/>
                <a:gd name="T33" fmla="*/ 2147483647 h 288"/>
                <a:gd name="T34" fmla="*/ 2147483647 w 468"/>
                <a:gd name="T35" fmla="*/ 2147483647 h 288"/>
                <a:gd name="T36" fmla="*/ 2147483647 w 468"/>
                <a:gd name="T37" fmla="*/ 2147483647 h 288"/>
                <a:gd name="T38" fmla="*/ 2147483647 w 468"/>
                <a:gd name="T39" fmla="*/ 2147483647 h 288"/>
                <a:gd name="T40" fmla="*/ 2147483647 w 468"/>
                <a:gd name="T41" fmla="*/ 2147483647 h 288"/>
                <a:gd name="T42" fmla="*/ 2147483647 w 468"/>
                <a:gd name="T43" fmla="*/ 2147483647 h 288"/>
                <a:gd name="T44" fmla="*/ 2147483647 w 468"/>
                <a:gd name="T45" fmla="*/ 2147483647 h 288"/>
                <a:gd name="T46" fmla="*/ 2147483647 w 468"/>
                <a:gd name="T47" fmla="*/ 2147483647 h 288"/>
                <a:gd name="T48" fmla="*/ 2147483647 w 468"/>
                <a:gd name="T49" fmla="*/ 2147483647 h 288"/>
                <a:gd name="T50" fmla="*/ 2147483647 w 468"/>
                <a:gd name="T51" fmla="*/ 2147483647 h 288"/>
                <a:gd name="T52" fmla="*/ 2147483647 w 468"/>
                <a:gd name="T53" fmla="*/ 2147483647 h 288"/>
                <a:gd name="T54" fmla="*/ 2147483647 w 468"/>
                <a:gd name="T55" fmla="*/ 0 h 288"/>
                <a:gd name="T56" fmla="*/ 0 w 468"/>
                <a:gd name="T57" fmla="*/ 2147483647 h 288"/>
                <a:gd name="T58" fmla="*/ 0 w 468"/>
                <a:gd name="T59" fmla="*/ 2147483647 h 288"/>
                <a:gd name="T60" fmla="*/ 2147483647 w 468"/>
                <a:gd name="T61" fmla="*/ 2147483647 h 288"/>
                <a:gd name="T62" fmla="*/ 2147483647 w 468"/>
                <a:gd name="T63" fmla="*/ 2147483647 h 288"/>
                <a:gd name="T64" fmla="*/ 2147483647 w 468"/>
                <a:gd name="T65" fmla="*/ 2147483647 h 288"/>
                <a:gd name="T66" fmla="*/ 2147483647 w 468"/>
                <a:gd name="T67" fmla="*/ 2147483647 h 288"/>
                <a:gd name="T68" fmla="*/ 2147483647 w 468"/>
                <a:gd name="T69" fmla="*/ 2147483647 h 288"/>
                <a:gd name="T70" fmla="*/ 2147483647 w 468"/>
                <a:gd name="T71" fmla="*/ 2147483647 h 288"/>
                <a:gd name="T72" fmla="*/ 2147483647 w 468"/>
                <a:gd name="T73" fmla="*/ 2147483647 h 288"/>
                <a:gd name="T74" fmla="*/ 2147483647 w 468"/>
                <a:gd name="T75" fmla="*/ 2147483647 h 288"/>
                <a:gd name="T76" fmla="*/ 2147483647 w 468"/>
                <a:gd name="T77" fmla="*/ 2147483647 h 288"/>
                <a:gd name="T78" fmla="*/ 2147483647 w 468"/>
                <a:gd name="T79" fmla="*/ 2147483647 h 288"/>
                <a:gd name="T80" fmla="*/ 2147483647 w 468"/>
                <a:gd name="T81" fmla="*/ 2147483647 h 288"/>
                <a:gd name="T82" fmla="*/ 2147483647 w 468"/>
                <a:gd name="T83" fmla="*/ 2147483647 h 288"/>
                <a:gd name="T84" fmla="*/ 2147483647 w 468"/>
                <a:gd name="T85" fmla="*/ 2147483647 h 2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68"/>
                <a:gd name="T130" fmla="*/ 0 h 288"/>
                <a:gd name="T131" fmla="*/ 468 w 468"/>
                <a:gd name="T132" fmla="*/ 288 h 2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68" h="288">
                  <a:moveTo>
                    <a:pt x="276" y="288"/>
                  </a:moveTo>
                  <a:lnTo>
                    <a:pt x="276" y="288"/>
                  </a:lnTo>
                  <a:lnTo>
                    <a:pt x="311" y="288"/>
                  </a:lnTo>
                  <a:lnTo>
                    <a:pt x="328" y="257"/>
                  </a:lnTo>
                  <a:lnTo>
                    <a:pt x="328" y="225"/>
                  </a:lnTo>
                  <a:lnTo>
                    <a:pt x="311" y="209"/>
                  </a:lnTo>
                  <a:lnTo>
                    <a:pt x="346" y="209"/>
                  </a:lnTo>
                  <a:lnTo>
                    <a:pt x="363" y="177"/>
                  </a:lnTo>
                  <a:lnTo>
                    <a:pt x="363" y="161"/>
                  </a:lnTo>
                  <a:lnTo>
                    <a:pt x="399" y="161"/>
                  </a:lnTo>
                  <a:lnTo>
                    <a:pt x="399" y="177"/>
                  </a:lnTo>
                  <a:lnTo>
                    <a:pt x="434" y="177"/>
                  </a:lnTo>
                  <a:lnTo>
                    <a:pt x="468" y="161"/>
                  </a:lnTo>
                  <a:lnTo>
                    <a:pt x="434" y="144"/>
                  </a:lnTo>
                  <a:lnTo>
                    <a:pt x="417" y="144"/>
                  </a:lnTo>
                  <a:lnTo>
                    <a:pt x="380" y="144"/>
                  </a:lnTo>
                  <a:lnTo>
                    <a:pt x="417" y="113"/>
                  </a:lnTo>
                  <a:lnTo>
                    <a:pt x="399" y="113"/>
                  </a:lnTo>
                  <a:lnTo>
                    <a:pt x="346" y="161"/>
                  </a:lnTo>
                  <a:lnTo>
                    <a:pt x="328" y="144"/>
                  </a:lnTo>
                  <a:lnTo>
                    <a:pt x="294" y="144"/>
                  </a:lnTo>
                  <a:lnTo>
                    <a:pt x="294" y="129"/>
                  </a:lnTo>
                  <a:lnTo>
                    <a:pt x="276" y="129"/>
                  </a:lnTo>
                  <a:lnTo>
                    <a:pt x="276" y="96"/>
                  </a:lnTo>
                  <a:lnTo>
                    <a:pt x="242" y="65"/>
                  </a:lnTo>
                  <a:lnTo>
                    <a:pt x="155" y="65"/>
                  </a:lnTo>
                  <a:lnTo>
                    <a:pt x="104" y="17"/>
                  </a:lnTo>
                  <a:lnTo>
                    <a:pt x="69" y="0"/>
                  </a:lnTo>
                  <a:lnTo>
                    <a:pt x="0" y="17"/>
                  </a:lnTo>
                  <a:lnTo>
                    <a:pt x="0" y="144"/>
                  </a:lnTo>
                  <a:lnTo>
                    <a:pt x="17" y="144"/>
                  </a:lnTo>
                  <a:lnTo>
                    <a:pt x="17" y="129"/>
                  </a:lnTo>
                  <a:lnTo>
                    <a:pt x="52" y="113"/>
                  </a:lnTo>
                  <a:lnTo>
                    <a:pt x="69" y="113"/>
                  </a:lnTo>
                  <a:lnTo>
                    <a:pt x="52" y="96"/>
                  </a:lnTo>
                  <a:lnTo>
                    <a:pt x="69" y="96"/>
                  </a:lnTo>
                  <a:lnTo>
                    <a:pt x="104" y="113"/>
                  </a:lnTo>
                  <a:lnTo>
                    <a:pt x="104" y="144"/>
                  </a:lnTo>
                  <a:lnTo>
                    <a:pt x="155" y="144"/>
                  </a:lnTo>
                  <a:lnTo>
                    <a:pt x="173" y="192"/>
                  </a:lnTo>
                  <a:lnTo>
                    <a:pt x="259" y="240"/>
                  </a:lnTo>
                  <a:lnTo>
                    <a:pt x="294" y="257"/>
                  </a:lnTo>
                  <a:lnTo>
                    <a:pt x="276" y="288"/>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97" name="Freeform 197"/>
            <p:cNvSpPr>
              <a:spLocks/>
            </p:cNvSpPr>
            <p:nvPr/>
          </p:nvSpPr>
          <p:spPr bwMode="auto">
            <a:xfrm>
              <a:off x="2940" y="2034"/>
              <a:ext cx="86" cy="70"/>
            </a:xfrm>
            <a:custGeom>
              <a:avLst/>
              <a:gdLst>
                <a:gd name="T0" fmla="*/ 2147483647 w 209"/>
                <a:gd name="T1" fmla="*/ 2147483647 h 144"/>
                <a:gd name="T2" fmla="*/ 2147483647 w 209"/>
                <a:gd name="T3" fmla="*/ 2147483647 h 144"/>
                <a:gd name="T4" fmla="*/ 2147483647 w 209"/>
                <a:gd name="T5" fmla="*/ 2147483647 h 144"/>
                <a:gd name="T6" fmla="*/ 2147483647 w 209"/>
                <a:gd name="T7" fmla="*/ 2147483647 h 144"/>
                <a:gd name="T8" fmla="*/ 2147483647 w 209"/>
                <a:gd name="T9" fmla="*/ 2147483647 h 144"/>
                <a:gd name="T10" fmla="*/ 2147483647 w 209"/>
                <a:gd name="T11" fmla="*/ 2147483647 h 144"/>
                <a:gd name="T12" fmla="*/ 2147483647 w 209"/>
                <a:gd name="T13" fmla="*/ 2147483647 h 144"/>
                <a:gd name="T14" fmla="*/ 2147483647 w 209"/>
                <a:gd name="T15" fmla="*/ 2147483647 h 144"/>
                <a:gd name="T16" fmla="*/ 2147483647 w 209"/>
                <a:gd name="T17" fmla="*/ 2147483647 h 144"/>
                <a:gd name="T18" fmla="*/ 2147483647 w 209"/>
                <a:gd name="T19" fmla="*/ 2147483647 h 144"/>
                <a:gd name="T20" fmla="*/ 2147483647 w 209"/>
                <a:gd name="T21" fmla="*/ 2147483647 h 144"/>
                <a:gd name="T22" fmla="*/ 2147483647 w 209"/>
                <a:gd name="T23" fmla="*/ 2147483647 h 144"/>
                <a:gd name="T24" fmla="*/ 2147483647 w 209"/>
                <a:gd name="T25" fmla="*/ 2147483647 h 144"/>
                <a:gd name="T26" fmla="*/ 0 w 209"/>
                <a:gd name="T27" fmla="*/ 2147483647 h 144"/>
                <a:gd name="T28" fmla="*/ 2147483647 w 209"/>
                <a:gd name="T29" fmla="*/ 2147483647 h 144"/>
                <a:gd name="T30" fmla="*/ 2147483647 w 209"/>
                <a:gd name="T31" fmla="*/ 2147483647 h 144"/>
                <a:gd name="T32" fmla="*/ 0 w 209"/>
                <a:gd name="T33" fmla="*/ 2147483647 h 144"/>
                <a:gd name="T34" fmla="*/ 2147483647 w 209"/>
                <a:gd name="T35" fmla="*/ 2147483647 h 144"/>
                <a:gd name="T36" fmla="*/ 2147483647 w 209"/>
                <a:gd name="T37" fmla="*/ 2147483647 h 144"/>
                <a:gd name="T38" fmla="*/ 2147483647 w 209"/>
                <a:gd name="T39" fmla="*/ 0 h 144"/>
                <a:gd name="T40" fmla="*/ 2147483647 w 209"/>
                <a:gd name="T41" fmla="*/ 0 h 144"/>
                <a:gd name="T42" fmla="*/ 2147483647 w 209"/>
                <a:gd name="T43" fmla="*/ 2147483647 h 144"/>
                <a:gd name="T44" fmla="*/ 2147483647 w 209"/>
                <a:gd name="T45" fmla="*/ 2147483647 h 144"/>
                <a:gd name="T46" fmla="*/ 2147483647 w 209"/>
                <a:gd name="T47" fmla="*/ 2147483647 h 144"/>
                <a:gd name="T48" fmla="*/ 2147483647 w 209"/>
                <a:gd name="T49" fmla="*/ 2147483647 h 144"/>
                <a:gd name="T50" fmla="*/ 2147483647 w 209"/>
                <a:gd name="T51" fmla="*/ 2147483647 h 144"/>
                <a:gd name="T52" fmla="*/ 2147483647 w 209"/>
                <a:gd name="T53" fmla="*/ 2147483647 h 144"/>
                <a:gd name="T54" fmla="*/ 2147483647 w 209"/>
                <a:gd name="T55" fmla="*/ 2147483647 h 1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9"/>
                <a:gd name="T85" fmla="*/ 0 h 144"/>
                <a:gd name="T86" fmla="*/ 209 w 209"/>
                <a:gd name="T87" fmla="*/ 144 h 1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9" h="144">
                  <a:moveTo>
                    <a:pt x="175" y="48"/>
                  </a:moveTo>
                  <a:lnTo>
                    <a:pt x="175" y="48"/>
                  </a:lnTo>
                  <a:lnTo>
                    <a:pt x="175" y="79"/>
                  </a:lnTo>
                  <a:lnTo>
                    <a:pt x="209" y="79"/>
                  </a:lnTo>
                  <a:lnTo>
                    <a:pt x="209" y="127"/>
                  </a:lnTo>
                  <a:lnTo>
                    <a:pt x="157" y="111"/>
                  </a:lnTo>
                  <a:lnTo>
                    <a:pt x="123" y="144"/>
                  </a:lnTo>
                  <a:lnTo>
                    <a:pt x="106" y="96"/>
                  </a:lnTo>
                  <a:lnTo>
                    <a:pt x="88" y="79"/>
                  </a:lnTo>
                  <a:lnTo>
                    <a:pt x="71" y="111"/>
                  </a:lnTo>
                  <a:lnTo>
                    <a:pt x="54" y="111"/>
                  </a:lnTo>
                  <a:lnTo>
                    <a:pt x="54" y="127"/>
                  </a:lnTo>
                  <a:lnTo>
                    <a:pt x="17" y="127"/>
                  </a:lnTo>
                  <a:lnTo>
                    <a:pt x="0" y="127"/>
                  </a:lnTo>
                  <a:lnTo>
                    <a:pt x="17" y="96"/>
                  </a:lnTo>
                  <a:lnTo>
                    <a:pt x="17" y="64"/>
                  </a:lnTo>
                  <a:lnTo>
                    <a:pt x="0" y="48"/>
                  </a:lnTo>
                  <a:lnTo>
                    <a:pt x="35" y="48"/>
                  </a:lnTo>
                  <a:lnTo>
                    <a:pt x="54" y="16"/>
                  </a:lnTo>
                  <a:lnTo>
                    <a:pt x="54" y="0"/>
                  </a:lnTo>
                  <a:lnTo>
                    <a:pt x="88" y="0"/>
                  </a:lnTo>
                  <a:lnTo>
                    <a:pt x="88" y="16"/>
                  </a:lnTo>
                  <a:lnTo>
                    <a:pt x="88" y="31"/>
                  </a:lnTo>
                  <a:lnTo>
                    <a:pt x="54" y="31"/>
                  </a:lnTo>
                  <a:lnTo>
                    <a:pt x="54" y="48"/>
                  </a:lnTo>
                  <a:lnTo>
                    <a:pt x="106" y="48"/>
                  </a:lnTo>
                  <a:lnTo>
                    <a:pt x="123" y="48"/>
                  </a:lnTo>
                  <a:lnTo>
                    <a:pt x="175" y="48"/>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198" name="Freeform 198"/>
            <p:cNvSpPr>
              <a:spLocks/>
            </p:cNvSpPr>
            <p:nvPr/>
          </p:nvSpPr>
          <p:spPr bwMode="auto">
            <a:xfrm>
              <a:off x="2962" y="1994"/>
              <a:ext cx="121" cy="63"/>
            </a:xfrm>
            <a:custGeom>
              <a:avLst/>
              <a:gdLst>
                <a:gd name="T0" fmla="*/ 2147483647 w 295"/>
                <a:gd name="T1" fmla="*/ 2147483647 h 128"/>
                <a:gd name="T2" fmla="*/ 2147483647 w 295"/>
                <a:gd name="T3" fmla="*/ 2147483647 h 128"/>
                <a:gd name="T4" fmla="*/ 2147483647 w 295"/>
                <a:gd name="T5" fmla="*/ 2147483647 h 128"/>
                <a:gd name="T6" fmla="*/ 2147483647 w 295"/>
                <a:gd name="T7" fmla="*/ 2147483647 h 128"/>
                <a:gd name="T8" fmla="*/ 2147483647 w 295"/>
                <a:gd name="T9" fmla="*/ 2147483647 h 128"/>
                <a:gd name="T10" fmla="*/ 2147483647 w 295"/>
                <a:gd name="T11" fmla="*/ 2147483647 h 128"/>
                <a:gd name="T12" fmla="*/ 2147483647 w 295"/>
                <a:gd name="T13" fmla="*/ 2147483647 h 128"/>
                <a:gd name="T14" fmla="*/ 2147483647 w 295"/>
                <a:gd name="T15" fmla="*/ 2147483647 h 128"/>
                <a:gd name="T16" fmla="*/ 2147483647 w 295"/>
                <a:gd name="T17" fmla="*/ 2147483647 h 128"/>
                <a:gd name="T18" fmla="*/ 2147483647 w 295"/>
                <a:gd name="T19" fmla="*/ 2147483647 h 128"/>
                <a:gd name="T20" fmla="*/ 2147483647 w 295"/>
                <a:gd name="T21" fmla="*/ 2147483647 h 128"/>
                <a:gd name="T22" fmla="*/ 0 w 295"/>
                <a:gd name="T23" fmla="*/ 2147483647 h 128"/>
                <a:gd name="T24" fmla="*/ 0 w 295"/>
                <a:gd name="T25" fmla="*/ 2147483647 h 128"/>
                <a:gd name="T26" fmla="*/ 2147483647 w 295"/>
                <a:gd name="T27" fmla="*/ 2147483647 h 128"/>
                <a:gd name="T28" fmla="*/ 2147483647 w 295"/>
                <a:gd name="T29" fmla="*/ 2147483647 h 128"/>
                <a:gd name="T30" fmla="*/ 2147483647 w 295"/>
                <a:gd name="T31" fmla="*/ 2147483647 h 128"/>
                <a:gd name="T32" fmla="*/ 2147483647 w 295"/>
                <a:gd name="T33" fmla="*/ 2147483647 h 128"/>
                <a:gd name="T34" fmla="*/ 2147483647 w 295"/>
                <a:gd name="T35" fmla="*/ 2147483647 h 128"/>
                <a:gd name="T36" fmla="*/ 2147483647 w 295"/>
                <a:gd name="T37" fmla="*/ 2147483647 h 128"/>
                <a:gd name="T38" fmla="*/ 2147483647 w 295"/>
                <a:gd name="T39" fmla="*/ 2147483647 h 128"/>
                <a:gd name="T40" fmla="*/ 2147483647 w 295"/>
                <a:gd name="T41" fmla="*/ 2147483647 h 128"/>
                <a:gd name="T42" fmla="*/ 2147483647 w 295"/>
                <a:gd name="T43" fmla="*/ 2147483647 h 128"/>
                <a:gd name="T44" fmla="*/ 2147483647 w 295"/>
                <a:gd name="T45" fmla="*/ 2147483647 h 128"/>
                <a:gd name="T46" fmla="*/ 2147483647 w 295"/>
                <a:gd name="T47" fmla="*/ 2147483647 h 128"/>
                <a:gd name="T48" fmla="*/ 2147483647 w 295"/>
                <a:gd name="T49" fmla="*/ 2147483647 h 128"/>
                <a:gd name="T50" fmla="*/ 2147483647 w 295"/>
                <a:gd name="T51" fmla="*/ 0 h 128"/>
                <a:gd name="T52" fmla="*/ 2147483647 w 295"/>
                <a:gd name="T53" fmla="*/ 2147483647 h 128"/>
                <a:gd name="T54" fmla="*/ 2147483647 w 295"/>
                <a:gd name="T55" fmla="*/ 2147483647 h 128"/>
                <a:gd name="T56" fmla="*/ 2147483647 w 295"/>
                <a:gd name="T57" fmla="*/ 2147483647 h 1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5"/>
                <a:gd name="T88" fmla="*/ 0 h 128"/>
                <a:gd name="T89" fmla="*/ 295 w 295"/>
                <a:gd name="T90" fmla="*/ 128 h 1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5" h="128">
                  <a:moveTo>
                    <a:pt x="295" y="32"/>
                  </a:moveTo>
                  <a:lnTo>
                    <a:pt x="295" y="32"/>
                  </a:lnTo>
                  <a:lnTo>
                    <a:pt x="295" y="48"/>
                  </a:lnTo>
                  <a:lnTo>
                    <a:pt x="242" y="80"/>
                  </a:lnTo>
                  <a:lnTo>
                    <a:pt x="207" y="80"/>
                  </a:lnTo>
                  <a:lnTo>
                    <a:pt x="190" y="96"/>
                  </a:lnTo>
                  <a:lnTo>
                    <a:pt x="155" y="96"/>
                  </a:lnTo>
                  <a:lnTo>
                    <a:pt x="121" y="111"/>
                  </a:lnTo>
                  <a:lnTo>
                    <a:pt x="121" y="128"/>
                  </a:lnTo>
                  <a:lnTo>
                    <a:pt x="69" y="128"/>
                  </a:lnTo>
                  <a:lnTo>
                    <a:pt x="52" y="128"/>
                  </a:lnTo>
                  <a:lnTo>
                    <a:pt x="0" y="128"/>
                  </a:lnTo>
                  <a:lnTo>
                    <a:pt x="0" y="111"/>
                  </a:lnTo>
                  <a:lnTo>
                    <a:pt x="34" y="111"/>
                  </a:lnTo>
                  <a:lnTo>
                    <a:pt x="34" y="96"/>
                  </a:lnTo>
                  <a:lnTo>
                    <a:pt x="69" y="96"/>
                  </a:lnTo>
                  <a:lnTo>
                    <a:pt x="103" y="80"/>
                  </a:lnTo>
                  <a:lnTo>
                    <a:pt x="69" y="63"/>
                  </a:lnTo>
                  <a:lnTo>
                    <a:pt x="52" y="63"/>
                  </a:lnTo>
                  <a:lnTo>
                    <a:pt x="17" y="63"/>
                  </a:lnTo>
                  <a:lnTo>
                    <a:pt x="52" y="32"/>
                  </a:lnTo>
                  <a:lnTo>
                    <a:pt x="34" y="32"/>
                  </a:lnTo>
                  <a:lnTo>
                    <a:pt x="52" y="15"/>
                  </a:lnTo>
                  <a:lnTo>
                    <a:pt x="103" y="32"/>
                  </a:lnTo>
                  <a:lnTo>
                    <a:pt x="103" y="15"/>
                  </a:lnTo>
                  <a:lnTo>
                    <a:pt x="121" y="0"/>
                  </a:lnTo>
                  <a:lnTo>
                    <a:pt x="155" y="15"/>
                  </a:lnTo>
                  <a:lnTo>
                    <a:pt x="259" y="15"/>
                  </a:lnTo>
                  <a:lnTo>
                    <a:pt x="295" y="3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199" name="Freeform 199"/>
            <p:cNvSpPr>
              <a:spLocks/>
            </p:cNvSpPr>
            <p:nvPr/>
          </p:nvSpPr>
          <p:spPr bwMode="auto">
            <a:xfrm>
              <a:off x="2871" y="2096"/>
              <a:ext cx="183" cy="196"/>
            </a:xfrm>
            <a:custGeom>
              <a:avLst/>
              <a:gdLst>
                <a:gd name="T0" fmla="*/ 2147483647 w 449"/>
                <a:gd name="T1" fmla="*/ 2147483647 h 401"/>
                <a:gd name="T2" fmla="*/ 2147483647 w 449"/>
                <a:gd name="T3" fmla="*/ 2147483647 h 401"/>
                <a:gd name="T4" fmla="*/ 2147483647 w 449"/>
                <a:gd name="T5" fmla="*/ 2147483647 h 401"/>
                <a:gd name="T6" fmla="*/ 2147483647 w 449"/>
                <a:gd name="T7" fmla="*/ 2147483647 h 401"/>
                <a:gd name="T8" fmla="*/ 2147483647 w 449"/>
                <a:gd name="T9" fmla="*/ 2147483647 h 401"/>
                <a:gd name="T10" fmla="*/ 2147483647 w 449"/>
                <a:gd name="T11" fmla="*/ 2147483647 h 401"/>
                <a:gd name="T12" fmla="*/ 0 w 449"/>
                <a:gd name="T13" fmla="*/ 2147483647 h 401"/>
                <a:gd name="T14" fmla="*/ 2147483647 w 449"/>
                <a:gd name="T15" fmla="*/ 2147483647 h 401"/>
                <a:gd name="T16" fmla="*/ 2147483647 w 449"/>
                <a:gd name="T17" fmla="*/ 2147483647 h 401"/>
                <a:gd name="T18" fmla="*/ 2147483647 w 449"/>
                <a:gd name="T19" fmla="*/ 2147483647 h 401"/>
                <a:gd name="T20" fmla="*/ 2147483647 w 449"/>
                <a:gd name="T21" fmla="*/ 2147483647 h 401"/>
                <a:gd name="T22" fmla="*/ 2147483647 w 449"/>
                <a:gd name="T23" fmla="*/ 2147483647 h 401"/>
                <a:gd name="T24" fmla="*/ 2147483647 w 449"/>
                <a:gd name="T25" fmla="*/ 2147483647 h 401"/>
                <a:gd name="T26" fmla="*/ 2147483647 w 449"/>
                <a:gd name="T27" fmla="*/ 2147483647 h 401"/>
                <a:gd name="T28" fmla="*/ 2147483647 w 449"/>
                <a:gd name="T29" fmla="*/ 2147483647 h 401"/>
                <a:gd name="T30" fmla="*/ 2147483647 w 449"/>
                <a:gd name="T31" fmla="*/ 2147483647 h 401"/>
                <a:gd name="T32" fmla="*/ 2147483647 w 449"/>
                <a:gd name="T33" fmla="*/ 2147483647 h 401"/>
                <a:gd name="T34" fmla="*/ 2147483647 w 449"/>
                <a:gd name="T35" fmla="*/ 2147483647 h 401"/>
                <a:gd name="T36" fmla="*/ 2147483647 w 449"/>
                <a:gd name="T37" fmla="*/ 2147483647 h 401"/>
                <a:gd name="T38" fmla="*/ 2147483647 w 449"/>
                <a:gd name="T39" fmla="*/ 0 h 401"/>
                <a:gd name="T40" fmla="*/ 2147483647 w 449"/>
                <a:gd name="T41" fmla="*/ 0 h 401"/>
                <a:gd name="T42" fmla="*/ 2147483647 w 449"/>
                <a:gd name="T43" fmla="*/ 2147483647 h 401"/>
                <a:gd name="T44" fmla="*/ 2147483647 w 449"/>
                <a:gd name="T45" fmla="*/ 2147483647 h 401"/>
                <a:gd name="T46" fmla="*/ 2147483647 w 449"/>
                <a:gd name="T47" fmla="*/ 2147483647 h 401"/>
                <a:gd name="T48" fmla="*/ 2147483647 w 449"/>
                <a:gd name="T49" fmla="*/ 2147483647 h 401"/>
                <a:gd name="T50" fmla="*/ 2147483647 w 449"/>
                <a:gd name="T51" fmla="*/ 2147483647 h 401"/>
                <a:gd name="T52" fmla="*/ 2147483647 w 449"/>
                <a:gd name="T53" fmla="*/ 2147483647 h 401"/>
                <a:gd name="T54" fmla="*/ 2147483647 w 449"/>
                <a:gd name="T55" fmla="*/ 2147483647 h 401"/>
                <a:gd name="T56" fmla="*/ 2147483647 w 449"/>
                <a:gd name="T57" fmla="*/ 2147483647 h 401"/>
                <a:gd name="T58" fmla="*/ 2147483647 w 449"/>
                <a:gd name="T59" fmla="*/ 2147483647 h 401"/>
                <a:gd name="T60" fmla="*/ 2147483647 w 449"/>
                <a:gd name="T61" fmla="*/ 2147483647 h 401"/>
                <a:gd name="T62" fmla="*/ 2147483647 w 449"/>
                <a:gd name="T63" fmla="*/ 2147483647 h 401"/>
                <a:gd name="T64" fmla="*/ 2147483647 w 449"/>
                <a:gd name="T65" fmla="*/ 2147483647 h 401"/>
                <a:gd name="T66" fmla="*/ 2147483647 w 449"/>
                <a:gd name="T67" fmla="*/ 2147483647 h 401"/>
                <a:gd name="T68" fmla="*/ 2147483647 w 449"/>
                <a:gd name="T69" fmla="*/ 2147483647 h 401"/>
                <a:gd name="T70" fmla="*/ 2147483647 w 449"/>
                <a:gd name="T71" fmla="*/ 2147483647 h 401"/>
                <a:gd name="T72" fmla="*/ 2147483647 w 449"/>
                <a:gd name="T73" fmla="*/ 2147483647 h 401"/>
                <a:gd name="T74" fmla="*/ 2147483647 w 449"/>
                <a:gd name="T75" fmla="*/ 2147483647 h 401"/>
                <a:gd name="T76" fmla="*/ 2147483647 w 449"/>
                <a:gd name="T77" fmla="*/ 2147483647 h 401"/>
                <a:gd name="T78" fmla="*/ 2147483647 w 449"/>
                <a:gd name="T79" fmla="*/ 2147483647 h 401"/>
                <a:gd name="T80" fmla="*/ 2147483647 w 449"/>
                <a:gd name="T81" fmla="*/ 2147483647 h 401"/>
                <a:gd name="T82" fmla="*/ 2147483647 w 449"/>
                <a:gd name="T83" fmla="*/ 2147483647 h 401"/>
                <a:gd name="T84" fmla="*/ 2147483647 w 449"/>
                <a:gd name="T85" fmla="*/ 2147483647 h 401"/>
                <a:gd name="T86" fmla="*/ 2147483647 w 449"/>
                <a:gd name="T87" fmla="*/ 2147483647 h 401"/>
                <a:gd name="T88" fmla="*/ 2147483647 w 449"/>
                <a:gd name="T89" fmla="*/ 2147483647 h 401"/>
                <a:gd name="T90" fmla="*/ 2147483647 w 449"/>
                <a:gd name="T91" fmla="*/ 2147483647 h 401"/>
                <a:gd name="T92" fmla="*/ 2147483647 w 449"/>
                <a:gd name="T93" fmla="*/ 2147483647 h 401"/>
                <a:gd name="T94" fmla="*/ 2147483647 w 449"/>
                <a:gd name="T95" fmla="*/ 2147483647 h 401"/>
                <a:gd name="T96" fmla="*/ 2147483647 w 449"/>
                <a:gd name="T97" fmla="*/ 2147483647 h 401"/>
                <a:gd name="T98" fmla="*/ 2147483647 w 449"/>
                <a:gd name="T99" fmla="*/ 2147483647 h 401"/>
                <a:gd name="T100" fmla="*/ 2147483647 w 449"/>
                <a:gd name="T101" fmla="*/ 2147483647 h 40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49"/>
                <a:gd name="T154" fmla="*/ 0 h 401"/>
                <a:gd name="T155" fmla="*/ 449 w 449"/>
                <a:gd name="T156" fmla="*/ 401 h 40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49" h="401">
                  <a:moveTo>
                    <a:pt x="17" y="353"/>
                  </a:moveTo>
                  <a:lnTo>
                    <a:pt x="17" y="353"/>
                  </a:lnTo>
                  <a:lnTo>
                    <a:pt x="17" y="320"/>
                  </a:lnTo>
                  <a:lnTo>
                    <a:pt x="52" y="305"/>
                  </a:lnTo>
                  <a:lnTo>
                    <a:pt x="35" y="272"/>
                  </a:lnTo>
                  <a:lnTo>
                    <a:pt x="17" y="257"/>
                  </a:lnTo>
                  <a:lnTo>
                    <a:pt x="0" y="224"/>
                  </a:lnTo>
                  <a:lnTo>
                    <a:pt x="35" y="240"/>
                  </a:lnTo>
                  <a:lnTo>
                    <a:pt x="138" y="224"/>
                  </a:lnTo>
                  <a:lnTo>
                    <a:pt x="138" y="192"/>
                  </a:lnTo>
                  <a:lnTo>
                    <a:pt x="156" y="176"/>
                  </a:lnTo>
                  <a:lnTo>
                    <a:pt x="225" y="161"/>
                  </a:lnTo>
                  <a:lnTo>
                    <a:pt x="225" y="128"/>
                  </a:lnTo>
                  <a:lnTo>
                    <a:pt x="242" y="113"/>
                  </a:lnTo>
                  <a:lnTo>
                    <a:pt x="242" y="96"/>
                  </a:lnTo>
                  <a:lnTo>
                    <a:pt x="259" y="96"/>
                  </a:lnTo>
                  <a:lnTo>
                    <a:pt x="277" y="65"/>
                  </a:lnTo>
                  <a:lnTo>
                    <a:pt x="277" y="32"/>
                  </a:lnTo>
                  <a:lnTo>
                    <a:pt x="311" y="17"/>
                  </a:lnTo>
                  <a:lnTo>
                    <a:pt x="346" y="0"/>
                  </a:lnTo>
                  <a:lnTo>
                    <a:pt x="363" y="0"/>
                  </a:lnTo>
                  <a:lnTo>
                    <a:pt x="397" y="17"/>
                  </a:lnTo>
                  <a:lnTo>
                    <a:pt x="415" y="32"/>
                  </a:lnTo>
                  <a:lnTo>
                    <a:pt x="449" y="48"/>
                  </a:lnTo>
                  <a:lnTo>
                    <a:pt x="432" y="65"/>
                  </a:lnTo>
                  <a:lnTo>
                    <a:pt x="397" y="80"/>
                  </a:lnTo>
                  <a:lnTo>
                    <a:pt x="363" y="65"/>
                  </a:lnTo>
                  <a:lnTo>
                    <a:pt x="346" y="80"/>
                  </a:lnTo>
                  <a:lnTo>
                    <a:pt x="363" y="96"/>
                  </a:lnTo>
                  <a:lnTo>
                    <a:pt x="346" y="128"/>
                  </a:lnTo>
                  <a:lnTo>
                    <a:pt x="380" y="144"/>
                  </a:lnTo>
                  <a:lnTo>
                    <a:pt x="380" y="161"/>
                  </a:lnTo>
                  <a:lnTo>
                    <a:pt x="363" y="161"/>
                  </a:lnTo>
                  <a:lnTo>
                    <a:pt x="380" y="176"/>
                  </a:lnTo>
                  <a:lnTo>
                    <a:pt x="294" y="272"/>
                  </a:lnTo>
                  <a:lnTo>
                    <a:pt x="259" y="288"/>
                  </a:lnTo>
                  <a:lnTo>
                    <a:pt x="242" y="272"/>
                  </a:lnTo>
                  <a:lnTo>
                    <a:pt x="225" y="288"/>
                  </a:lnTo>
                  <a:lnTo>
                    <a:pt x="225" y="320"/>
                  </a:lnTo>
                  <a:lnTo>
                    <a:pt x="242" y="320"/>
                  </a:lnTo>
                  <a:lnTo>
                    <a:pt x="242" y="336"/>
                  </a:lnTo>
                  <a:lnTo>
                    <a:pt x="259" y="336"/>
                  </a:lnTo>
                  <a:lnTo>
                    <a:pt x="259" y="368"/>
                  </a:lnTo>
                  <a:lnTo>
                    <a:pt x="259" y="384"/>
                  </a:lnTo>
                  <a:lnTo>
                    <a:pt x="207" y="384"/>
                  </a:lnTo>
                  <a:lnTo>
                    <a:pt x="190" y="401"/>
                  </a:lnTo>
                  <a:lnTo>
                    <a:pt x="173" y="384"/>
                  </a:lnTo>
                  <a:lnTo>
                    <a:pt x="156" y="353"/>
                  </a:lnTo>
                  <a:lnTo>
                    <a:pt x="104" y="353"/>
                  </a:lnTo>
                  <a:lnTo>
                    <a:pt x="69" y="353"/>
                  </a:lnTo>
                  <a:lnTo>
                    <a:pt x="17" y="353"/>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00" name="Line 200"/>
            <p:cNvSpPr>
              <a:spLocks noChangeShapeType="1"/>
            </p:cNvSpPr>
            <p:nvPr/>
          </p:nvSpPr>
          <p:spPr bwMode="auto">
            <a:xfrm>
              <a:off x="2789" y="2444"/>
              <a:ext cx="7" cy="0"/>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201" name="Freeform 201"/>
            <p:cNvSpPr>
              <a:spLocks/>
            </p:cNvSpPr>
            <p:nvPr/>
          </p:nvSpPr>
          <p:spPr bwMode="auto">
            <a:xfrm>
              <a:off x="2679" y="2049"/>
              <a:ext cx="212" cy="219"/>
            </a:xfrm>
            <a:custGeom>
              <a:avLst/>
              <a:gdLst>
                <a:gd name="T0" fmla="*/ 2147483647 w 520"/>
                <a:gd name="T1" fmla="*/ 2147483647 h 449"/>
                <a:gd name="T2" fmla="*/ 2147483647 w 520"/>
                <a:gd name="T3" fmla="*/ 2147483647 h 449"/>
                <a:gd name="T4" fmla="*/ 2147483647 w 520"/>
                <a:gd name="T5" fmla="*/ 2147483647 h 449"/>
                <a:gd name="T6" fmla="*/ 2147483647 w 520"/>
                <a:gd name="T7" fmla="*/ 2147483647 h 449"/>
                <a:gd name="T8" fmla="*/ 2147483647 w 520"/>
                <a:gd name="T9" fmla="*/ 2147483647 h 449"/>
                <a:gd name="T10" fmla="*/ 2147483647 w 520"/>
                <a:gd name="T11" fmla="*/ 2147483647 h 449"/>
                <a:gd name="T12" fmla="*/ 2147483647 w 520"/>
                <a:gd name="T13" fmla="*/ 2147483647 h 449"/>
                <a:gd name="T14" fmla="*/ 2147483647 w 520"/>
                <a:gd name="T15" fmla="*/ 2147483647 h 449"/>
                <a:gd name="T16" fmla="*/ 2147483647 w 520"/>
                <a:gd name="T17" fmla="*/ 2147483647 h 449"/>
                <a:gd name="T18" fmla="*/ 2147483647 w 520"/>
                <a:gd name="T19" fmla="*/ 2147483647 h 449"/>
                <a:gd name="T20" fmla="*/ 2147483647 w 520"/>
                <a:gd name="T21" fmla="*/ 2147483647 h 449"/>
                <a:gd name="T22" fmla="*/ 2147483647 w 520"/>
                <a:gd name="T23" fmla="*/ 2147483647 h 449"/>
                <a:gd name="T24" fmla="*/ 2147483647 w 520"/>
                <a:gd name="T25" fmla="*/ 2147483647 h 449"/>
                <a:gd name="T26" fmla="*/ 2147483647 w 520"/>
                <a:gd name="T27" fmla="*/ 2147483647 h 449"/>
                <a:gd name="T28" fmla="*/ 2147483647 w 520"/>
                <a:gd name="T29" fmla="*/ 2147483647 h 449"/>
                <a:gd name="T30" fmla="*/ 2147483647 w 520"/>
                <a:gd name="T31" fmla="*/ 2147483647 h 449"/>
                <a:gd name="T32" fmla="*/ 2147483647 w 520"/>
                <a:gd name="T33" fmla="*/ 2147483647 h 449"/>
                <a:gd name="T34" fmla="*/ 2147483647 w 520"/>
                <a:gd name="T35" fmla="*/ 2147483647 h 449"/>
                <a:gd name="T36" fmla="*/ 0 w 520"/>
                <a:gd name="T37" fmla="*/ 2147483647 h 449"/>
                <a:gd name="T38" fmla="*/ 2147483647 w 520"/>
                <a:gd name="T39" fmla="*/ 0 h 449"/>
                <a:gd name="T40" fmla="*/ 2147483647 w 520"/>
                <a:gd name="T41" fmla="*/ 2147483647 h 449"/>
                <a:gd name="T42" fmla="*/ 2147483647 w 520"/>
                <a:gd name="T43" fmla="*/ 2147483647 h 449"/>
                <a:gd name="T44" fmla="*/ 2147483647 w 520"/>
                <a:gd name="T45" fmla="*/ 2147483647 h 449"/>
                <a:gd name="T46" fmla="*/ 2147483647 w 520"/>
                <a:gd name="T47" fmla="*/ 2147483647 h 449"/>
                <a:gd name="T48" fmla="*/ 2147483647 w 520"/>
                <a:gd name="T49" fmla="*/ 2147483647 h 449"/>
                <a:gd name="T50" fmla="*/ 2147483647 w 520"/>
                <a:gd name="T51" fmla="*/ 2147483647 h 449"/>
                <a:gd name="T52" fmla="*/ 2147483647 w 520"/>
                <a:gd name="T53" fmla="*/ 2147483647 h 449"/>
                <a:gd name="T54" fmla="*/ 2147483647 w 520"/>
                <a:gd name="T55" fmla="*/ 2147483647 h 449"/>
                <a:gd name="T56" fmla="*/ 2147483647 w 520"/>
                <a:gd name="T57" fmla="*/ 2147483647 h 449"/>
                <a:gd name="T58" fmla="*/ 2147483647 w 520"/>
                <a:gd name="T59" fmla="*/ 2147483647 h 449"/>
                <a:gd name="T60" fmla="*/ 2147483647 w 520"/>
                <a:gd name="T61" fmla="*/ 2147483647 h 449"/>
                <a:gd name="T62" fmla="*/ 2147483647 w 520"/>
                <a:gd name="T63" fmla="*/ 2147483647 h 449"/>
                <a:gd name="T64" fmla="*/ 2147483647 w 520"/>
                <a:gd name="T65" fmla="*/ 2147483647 h 449"/>
                <a:gd name="T66" fmla="*/ 2147483647 w 520"/>
                <a:gd name="T67" fmla="*/ 2147483647 h 449"/>
                <a:gd name="T68" fmla="*/ 2147483647 w 520"/>
                <a:gd name="T69" fmla="*/ 2147483647 h 449"/>
                <a:gd name="T70" fmla="*/ 2147483647 w 520"/>
                <a:gd name="T71" fmla="*/ 2147483647 h 449"/>
                <a:gd name="T72" fmla="*/ 2147483647 w 520"/>
                <a:gd name="T73" fmla="*/ 2147483647 h 449"/>
                <a:gd name="T74" fmla="*/ 2147483647 w 520"/>
                <a:gd name="T75" fmla="*/ 2147483647 h 449"/>
                <a:gd name="T76" fmla="*/ 2147483647 w 520"/>
                <a:gd name="T77" fmla="*/ 2147483647 h 449"/>
                <a:gd name="T78" fmla="*/ 2147483647 w 520"/>
                <a:gd name="T79" fmla="*/ 2147483647 h 449"/>
                <a:gd name="T80" fmla="*/ 2147483647 w 520"/>
                <a:gd name="T81" fmla="*/ 2147483647 h 449"/>
                <a:gd name="T82" fmla="*/ 2147483647 w 520"/>
                <a:gd name="T83" fmla="*/ 2147483647 h 449"/>
                <a:gd name="T84" fmla="*/ 2147483647 w 520"/>
                <a:gd name="T85" fmla="*/ 2147483647 h 449"/>
                <a:gd name="T86" fmla="*/ 2147483647 w 520"/>
                <a:gd name="T87" fmla="*/ 2147483647 h 449"/>
                <a:gd name="T88" fmla="*/ 2147483647 w 520"/>
                <a:gd name="T89" fmla="*/ 2147483647 h 449"/>
                <a:gd name="T90" fmla="*/ 2147483647 w 520"/>
                <a:gd name="T91" fmla="*/ 2147483647 h 449"/>
                <a:gd name="T92" fmla="*/ 2147483647 w 520"/>
                <a:gd name="T93" fmla="*/ 2147483647 h 44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20"/>
                <a:gd name="T142" fmla="*/ 0 h 449"/>
                <a:gd name="T143" fmla="*/ 520 w 520"/>
                <a:gd name="T144" fmla="*/ 449 h 44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20" h="449">
                  <a:moveTo>
                    <a:pt x="485" y="449"/>
                  </a:moveTo>
                  <a:lnTo>
                    <a:pt x="485" y="449"/>
                  </a:lnTo>
                  <a:lnTo>
                    <a:pt x="364" y="432"/>
                  </a:lnTo>
                  <a:lnTo>
                    <a:pt x="345" y="401"/>
                  </a:lnTo>
                  <a:lnTo>
                    <a:pt x="293" y="416"/>
                  </a:lnTo>
                  <a:lnTo>
                    <a:pt x="259" y="416"/>
                  </a:lnTo>
                  <a:lnTo>
                    <a:pt x="207" y="368"/>
                  </a:lnTo>
                  <a:lnTo>
                    <a:pt x="172" y="320"/>
                  </a:lnTo>
                  <a:lnTo>
                    <a:pt x="138" y="305"/>
                  </a:lnTo>
                  <a:lnTo>
                    <a:pt x="121" y="305"/>
                  </a:lnTo>
                  <a:lnTo>
                    <a:pt x="103" y="288"/>
                  </a:lnTo>
                  <a:lnTo>
                    <a:pt x="86" y="240"/>
                  </a:lnTo>
                  <a:lnTo>
                    <a:pt x="52" y="224"/>
                  </a:lnTo>
                  <a:lnTo>
                    <a:pt x="34" y="192"/>
                  </a:lnTo>
                  <a:lnTo>
                    <a:pt x="52" y="161"/>
                  </a:lnTo>
                  <a:lnTo>
                    <a:pt x="52" y="128"/>
                  </a:lnTo>
                  <a:lnTo>
                    <a:pt x="34" y="128"/>
                  </a:lnTo>
                  <a:lnTo>
                    <a:pt x="17" y="96"/>
                  </a:lnTo>
                  <a:lnTo>
                    <a:pt x="0" y="17"/>
                  </a:lnTo>
                  <a:lnTo>
                    <a:pt x="17" y="0"/>
                  </a:lnTo>
                  <a:lnTo>
                    <a:pt x="34" y="33"/>
                  </a:lnTo>
                  <a:lnTo>
                    <a:pt x="52" y="33"/>
                  </a:lnTo>
                  <a:lnTo>
                    <a:pt x="69" y="33"/>
                  </a:lnTo>
                  <a:lnTo>
                    <a:pt x="103" y="17"/>
                  </a:lnTo>
                  <a:lnTo>
                    <a:pt x="121" y="17"/>
                  </a:lnTo>
                  <a:lnTo>
                    <a:pt x="103" y="33"/>
                  </a:lnTo>
                  <a:lnTo>
                    <a:pt x="138" y="48"/>
                  </a:lnTo>
                  <a:lnTo>
                    <a:pt x="138" y="80"/>
                  </a:lnTo>
                  <a:lnTo>
                    <a:pt x="207" y="113"/>
                  </a:lnTo>
                  <a:lnTo>
                    <a:pt x="276" y="113"/>
                  </a:lnTo>
                  <a:lnTo>
                    <a:pt x="276" y="80"/>
                  </a:lnTo>
                  <a:lnTo>
                    <a:pt x="311" y="65"/>
                  </a:lnTo>
                  <a:lnTo>
                    <a:pt x="364" y="65"/>
                  </a:lnTo>
                  <a:lnTo>
                    <a:pt x="468" y="113"/>
                  </a:lnTo>
                  <a:lnTo>
                    <a:pt x="468" y="128"/>
                  </a:lnTo>
                  <a:lnTo>
                    <a:pt x="468" y="144"/>
                  </a:lnTo>
                  <a:lnTo>
                    <a:pt x="468" y="161"/>
                  </a:lnTo>
                  <a:lnTo>
                    <a:pt x="451" y="192"/>
                  </a:lnTo>
                  <a:lnTo>
                    <a:pt x="451" y="257"/>
                  </a:lnTo>
                  <a:lnTo>
                    <a:pt x="485" y="272"/>
                  </a:lnTo>
                  <a:lnTo>
                    <a:pt x="485" y="288"/>
                  </a:lnTo>
                  <a:lnTo>
                    <a:pt x="468" y="320"/>
                  </a:lnTo>
                  <a:lnTo>
                    <a:pt x="485" y="353"/>
                  </a:lnTo>
                  <a:lnTo>
                    <a:pt x="503" y="368"/>
                  </a:lnTo>
                  <a:lnTo>
                    <a:pt x="520" y="401"/>
                  </a:lnTo>
                  <a:lnTo>
                    <a:pt x="485" y="416"/>
                  </a:lnTo>
                  <a:lnTo>
                    <a:pt x="485" y="449"/>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02" name="Freeform 202"/>
            <p:cNvSpPr>
              <a:spLocks/>
            </p:cNvSpPr>
            <p:nvPr/>
          </p:nvSpPr>
          <p:spPr bwMode="auto">
            <a:xfrm>
              <a:off x="2629" y="1994"/>
              <a:ext cx="79" cy="31"/>
            </a:xfrm>
            <a:custGeom>
              <a:avLst/>
              <a:gdLst>
                <a:gd name="T0" fmla="*/ 2147483647 w 192"/>
                <a:gd name="T1" fmla="*/ 2147483647 h 63"/>
                <a:gd name="T2" fmla="*/ 2147483647 w 192"/>
                <a:gd name="T3" fmla="*/ 2147483647 h 63"/>
                <a:gd name="T4" fmla="*/ 2147483647 w 192"/>
                <a:gd name="T5" fmla="*/ 2147483647 h 63"/>
                <a:gd name="T6" fmla="*/ 2147483647 w 192"/>
                <a:gd name="T7" fmla="*/ 2147483647 h 63"/>
                <a:gd name="T8" fmla="*/ 0 w 192"/>
                <a:gd name="T9" fmla="*/ 0 h 63"/>
                <a:gd name="T10" fmla="*/ 2147483647 w 192"/>
                <a:gd name="T11" fmla="*/ 0 h 63"/>
                <a:gd name="T12" fmla="*/ 2147483647 w 192"/>
                <a:gd name="T13" fmla="*/ 2147483647 h 63"/>
                <a:gd name="T14" fmla="*/ 2147483647 w 192"/>
                <a:gd name="T15" fmla="*/ 2147483647 h 63"/>
                <a:gd name="T16" fmla="*/ 2147483647 w 192"/>
                <a:gd name="T17" fmla="*/ 2147483647 h 63"/>
                <a:gd name="T18" fmla="*/ 2147483647 w 192"/>
                <a:gd name="T19" fmla="*/ 2147483647 h 63"/>
                <a:gd name="T20" fmla="*/ 2147483647 w 192"/>
                <a:gd name="T21" fmla="*/ 2147483647 h 63"/>
                <a:gd name="T22" fmla="*/ 2147483647 w 192"/>
                <a:gd name="T23" fmla="*/ 2147483647 h 63"/>
                <a:gd name="T24" fmla="*/ 2147483647 w 192"/>
                <a:gd name="T25" fmla="*/ 2147483647 h 63"/>
                <a:gd name="T26" fmla="*/ 2147483647 w 192"/>
                <a:gd name="T27" fmla="*/ 2147483647 h 63"/>
                <a:gd name="T28" fmla="*/ 2147483647 w 192"/>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2"/>
                <a:gd name="T46" fmla="*/ 0 h 63"/>
                <a:gd name="T47" fmla="*/ 192 w 192"/>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2" h="63">
                  <a:moveTo>
                    <a:pt x="54" y="63"/>
                  </a:moveTo>
                  <a:lnTo>
                    <a:pt x="54" y="63"/>
                  </a:lnTo>
                  <a:lnTo>
                    <a:pt x="54" y="48"/>
                  </a:lnTo>
                  <a:lnTo>
                    <a:pt x="54" y="32"/>
                  </a:lnTo>
                  <a:lnTo>
                    <a:pt x="0" y="0"/>
                  </a:lnTo>
                  <a:lnTo>
                    <a:pt x="88" y="0"/>
                  </a:lnTo>
                  <a:lnTo>
                    <a:pt x="123" y="15"/>
                  </a:lnTo>
                  <a:lnTo>
                    <a:pt x="157" y="15"/>
                  </a:lnTo>
                  <a:lnTo>
                    <a:pt x="192" y="48"/>
                  </a:lnTo>
                  <a:lnTo>
                    <a:pt x="175" y="48"/>
                  </a:lnTo>
                  <a:lnTo>
                    <a:pt x="192" y="63"/>
                  </a:lnTo>
                  <a:lnTo>
                    <a:pt x="157" y="63"/>
                  </a:lnTo>
                  <a:lnTo>
                    <a:pt x="140" y="63"/>
                  </a:lnTo>
                  <a:lnTo>
                    <a:pt x="105" y="63"/>
                  </a:lnTo>
                  <a:lnTo>
                    <a:pt x="54" y="63"/>
                  </a:lnTo>
                  <a:close/>
                </a:path>
              </a:pathLst>
            </a:custGeom>
            <a:solidFill>
              <a:srgbClr val="BBE0E3"/>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03" name="Freeform 203"/>
            <p:cNvSpPr>
              <a:spLocks/>
            </p:cNvSpPr>
            <p:nvPr/>
          </p:nvSpPr>
          <p:spPr bwMode="auto">
            <a:xfrm>
              <a:off x="2672" y="2025"/>
              <a:ext cx="36" cy="39"/>
            </a:xfrm>
            <a:custGeom>
              <a:avLst/>
              <a:gdLst>
                <a:gd name="T0" fmla="*/ 2147483647 w 87"/>
                <a:gd name="T1" fmla="*/ 2147483647 h 81"/>
                <a:gd name="T2" fmla="*/ 2147483647 w 87"/>
                <a:gd name="T3" fmla="*/ 2147483647 h 81"/>
                <a:gd name="T4" fmla="*/ 2147483647 w 87"/>
                <a:gd name="T5" fmla="*/ 2147483647 h 81"/>
                <a:gd name="T6" fmla="*/ 2147483647 w 87"/>
                <a:gd name="T7" fmla="*/ 2147483647 h 81"/>
                <a:gd name="T8" fmla="*/ 2147483647 w 87"/>
                <a:gd name="T9" fmla="*/ 2147483647 h 81"/>
                <a:gd name="T10" fmla="*/ 2147483647 w 87"/>
                <a:gd name="T11" fmla="*/ 0 h 81"/>
                <a:gd name="T12" fmla="*/ 0 w 87"/>
                <a:gd name="T13" fmla="*/ 0 h 81"/>
                <a:gd name="T14" fmla="*/ 2147483647 w 87"/>
                <a:gd name="T15" fmla="*/ 2147483647 h 81"/>
                <a:gd name="T16" fmla="*/ 2147483647 w 87"/>
                <a:gd name="T17" fmla="*/ 2147483647 h 81"/>
                <a:gd name="T18" fmla="*/ 2147483647 w 87"/>
                <a:gd name="T19" fmla="*/ 2147483647 h 81"/>
                <a:gd name="T20" fmla="*/ 2147483647 w 87"/>
                <a:gd name="T21" fmla="*/ 2147483647 h 81"/>
                <a:gd name="T22" fmla="*/ 2147483647 w 87"/>
                <a:gd name="T23" fmla="*/ 2147483647 h 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
                <a:gd name="T37" fmla="*/ 0 h 81"/>
                <a:gd name="T38" fmla="*/ 87 w 87"/>
                <a:gd name="T39" fmla="*/ 81 h 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 h="81">
                  <a:moveTo>
                    <a:pt x="87" y="81"/>
                  </a:moveTo>
                  <a:lnTo>
                    <a:pt x="87" y="81"/>
                  </a:lnTo>
                  <a:lnTo>
                    <a:pt x="87" y="65"/>
                  </a:lnTo>
                  <a:lnTo>
                    <a:pt x="70" y="48"/>
                  </a:lnTo>
                  <a:lnTo>
                    <a:pt x="70" y="33"/>
                  </a:lnTo>
                  <a:lnTo>
                    <a:pt x="35" y="0"/>
                  </a:lnTo>
                  <a:lnTo>
                    <a:pt x="0" y="0"/>
                  </a:lnTo>
                  <a:lnTo>
                    <a:pt x="18" y="48"/>
                  </a:lnTo>
                  <a:lnTo>
                    <a:pt x="35" y="48"/>
                  </a:lnTo>
                  <a:lnTo>
                    <a:pt x="70" y="65"/>
                  </a:lnTo>
                  <a:lnTo>
                    <a:pt x="70" y="81"/>
                  </a:lnTo>
                  <a:lnTo>
                    <a:pt x="87" y="81"/>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04" name="Freeform 204"/>
            <p:cNvSpPr>
              <a:spLocks/>
            </p:cNvSpPr>
            <p:nvPr/>
          </p:nvSpPr>
          <p:spPr bwMode="auto">
            <a:xfrm>
              <a:off x="2686" y="2017"/>
              <a:ext cx="65" cy="55"/>
            </a:xfrm>
            <a:custGeom>
              <a:avLst/>
              <a:gdLst>
                <a:gd name="T0" fmla="*/ 2147483647 w 157"/>
                <a:gd name="T1" fmla="*/ 2147483647 h 111"/>
                <a:gd name="T2" fmla="*/ 2147483647 w 157"/>
                <a:gd name="T3" fmla="*/ 2147483647 h 111"/>
                <a:gd name="T4" fmla="*/ 2147483647 w 157"/>
                <a:gd name="T5" fmla="*/ 2147483647 h 111"/>
                <a:gd name="T6" fmla="*/ 2147483647 w 157"/>
                <a:gd name="T7" fmla="*/ 2147483647 h 111"/>
                <a:gd name="T8" fmla="*/ 2147483647 w 157"/>
                <a:gd name="T9" fmla="*/ 2147483647 h 111"/>
                <a:gd name="T10" fmla="*/ 2147483647 w 157"/>
                <a:gd name="T11" fmla="*/ 2147483647 h 111"/>
                <a:gd name="T12" fmla="*/ 2147483647 w 157"/>
                <a:gd name="T13" fmla="*/ 2147483647 h 111"/>
                <a:gd name="T14" fmla="*/ 2147483647 w 157"/>
                <a:gd name="T15" fmla="*/ 2147483647 h 111"/>
                <a:gd name="T16" fmla="*/ 2147483647 w 157"/>
                <a:gd name="T17" fmla="*/ 2147483647 h 111"/>
                <a:gd name="T18" fmla="*/ 2147483647 w 157"/>
                <a:gd name="T19" fmla="*/ 2147483647 h 111"/>
                <a:gd name="T20" fmla="*/ 2147483647 w 157"/>
                <a:gd name="T21" fmla="*/ 2147483647 h 111"/>
                <a:gd name="T22" fmla="*/ 2147483647 w 157"/>
                <a:gd name="T23" fmla="*/ 0 h 111"/>
                <a:gd name="T24" fmla="*/ 2147483647 w 157"/>
                <a:gd name="T25" fmla="*/ 2147483647 h 111"/>
                <a:gd name="T26" fmla="*/ 2147483647 w 157"/>
                <a:gd name="T27" fmla="*/ 2147483647 h 111"/>
                <a:gd name="T28" fmla="*/ 2147483647 w 157"/>
                <a:gd name="T29" fmla="*/ 0 h 111"/>
                <a:gd name="T30" fmla="*/ 2147483647 w 157"/>
                <a:gd name="T31" fmla="*/ 0 h 111"/>
                <a:gd name="T32" fmla="*/ 2147483647 w 157"/>
                <a:gd name="T33" fmla="*/ 2147483647 h 111"/>
                <a:gd name="T34" fmla="*/ 2147483647 w 157"/>
                <a:gd name="T35" fmla="*/ 2147483647 h 111"/>
                <a:gd name="T36" fmla="*/ 0 w 157"/>
                <a:gd name="T37" fmla="*/ 2147483647 h 111"/>
                <a:gd name="T38" fmla="*/ 2147483647 w 157"/>
                <a:gd name="T39" fmla="*/ 2147483647 h 111"/>
                <a:gd name="T40" fmla="*/ 2147483647 w 157"/>
                <a:gd name="T41" fmla="*/ 2147483647 h 111"/>
                <a:gd name="T42" fmla="*/ 2147483647 w 157"/>
                <a:gd name="T43" fmla="*/ 2147483647 h 111"/>
                <a:gd name="T44" fmla="*/ 2147483647 w 157"/>
                <a:gd name="T45" fmla="*/ 2147483647 h 1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7"/>
                <a:gd name="T70" fmla="*/ 0 h 111"/>
                <a:gd name="T71" fmla="*/ 157 w 157"/>
                <a:gd name="T72" fmla="*/ 111 h 11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7" h="111">
                  <a:moveTo>
                    <a:pt x="52" y="96"/>
                  </a:moveTo>
                  <a:lnTo>
                    <a:pt x="52" y="96"/>
                  </a:lnTo>
                  <a:lnTo>
                    <a:pt x="86" y="80"/>
                  </a:lnTo>
                  <a:lnTo>
                    <a:pt x="104" y="80"/>
                  </a:lnTo>
                  <a:lnTo>
                    <a:pt x="86" y="96"/>
                  </a:lnTo>
                  <a:lnTo>
                    <a:pt x="121" y="111"/>
                  </a:lnTo>
                  <a:lnTo>
                    <a:pt x="104" y="96"/>
                  </a:lnTo>
                  <a:lnTo>
                    <a:pt x="121" y="96"/>
                  </a:lnTo>
                  <a:lnTo>
                    <a:pt x="121" y="63"/>
                  </a:lnTo>
                  <a:lnTo>
                    <a:pt x="157" y="48"/>
                  </a:lnTo>
                  <a:lnTo>
                    <a:pt x="121" y="32"/>
                  </a:lnTo>
                  <a:lnTo>
                    <a:pt x="104" y="0"/>
                  </a:lnTo>
                  <a:lnTo>
                    <a:pt x="86" y="15"/>
                  </a:lnTo>
                  <a:lnTo>
                    <a:pt x="69" y="15"/>
                  </a:lnTo>
                  <a:lnTo>
                    <a:pt x="52" y="0"/>
                  </a:lnTo>
                  <a:lnTo>
                    <a:pt x="35" y="0"/>
                  </a:lnTo>
                  <a:lnTo>
                    <a:pt x="52" y="15"/>
                  </a:lnTo>
                  <a:lnTo>
                    <a:pt x="17" y="15"/>
                  </a:lnTo>
                  <a:lnTo>
                    <a:pt x="0" y="15"/>
                  </a:lnTo>
                  <a:lnTo>
                    <a:pt x="35" y="48"/>
                  </a:lnTo>
                  <a:lnTo>
                    <a:pt x="35" y="63"/>
                  </a:lnTo>
                  <a:lnTo>
                    <a:pt x="52" y="80"/>
                  </a:lnTo>
                  <a:lnTo>
                    <a:pt x="52" y="96"/>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05" name="Freeform 205"/>
            <p:cNvSpPr>
              <a:spLocks/>
            </p:cNvSpPr>
            <p:nvPr/>
          </p:nvSpPr>
          <p:spPr bwMode="auto">
            <a:xfrm>
              <a:off x="2686" y="2205"/>
              <a:ext cx="21" cy="16"/>
            </a:xfrm>
            <a:custGeom>
              <a:avLst/>
              <a:gdLst>
                <a:gd name="T0" fmla="*/ 0 w 52"/>
                <a:gd name="T1" fmla="*/ 2147483647 h 33"/>
                <a:gd name="T2" fmla="*/ 0 w 52"/>
                <a:gd name="T3" fmla="*/ 2147483647 h 33"/>
                <a:gd name="T4" fmla="*/ 2147483647 w 52"/>
                <a:gd name="T5" fmla="*/ 0 h 33"/>
                <a:gd name="T6" fmla="*/ 2147483647 w 52"/>
                <a:gd name="T7" fmla="*/ 2147483647 h 33"/>
                <a:gd name="T8" fmla="*/ 2147483647 w 52"/>
                <a:gd name="T9" fmla="*/ 2147483647 h 33"/>
                <a:gd name="T10" fmla="*/ 0 w 52"/>
                <a:gd name="T11" fmla="*/ 2147483647 h 33"/>
                <a:gd name="T12" fmla="*/ 0 60000 65536"/>
                <a:gd name="T13" fmla="*/ 0 60000 65536"/>
                <a:gd name="T14" fmla="*/ 0 60000 65536"/>
                <a:gd name="T15" fmla="*/ 0 60000 65536"/>
                <a:gd name="T16" fmla="*/ 0 60000 65536"/>
                <a:gd name="T17" fmla="*/ 0 60000 65536"/>
                <a:gd name="T18" fmla="*/ 0 w 52"/>
                <a:gd name="T19" fmla="*/ 0 h 33"/>
                <a:gd name="T20" fmla="*/ 52 w 52"/>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52" h="33">
                  <a:moveTo>
                    <a:pt x="0" y="16"/>
                  </a:moveTo>
                  <a:lnTo>
                    <a:pt x="0" y="16"/>
                  </a:lnTo>
                  <a:lnTo>
                    <a:pt x="17" y="0"/>
                  </a:lnTo>
                  <a:lnTo>
                    <a:pt x="52" y="16"/>
                  </a:lnTo>
                  <a:lnTo>
                    <a:pt x="17" y="33"/>
                  </a:lnTo>
                  <a:lnTo>
                    <a:pt x="0" y="16"/>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06" name="Freeform 206"/>
            <p:cNvSpPr>
              <a:spLocks/>
            </p:cNvSpPr>
            <p:nvPr/>
          </p:nvSpPr>
          <p:spPr bwMode="auto">
            <a:xfrm>
              <a:off x="2574" y="2166"/>
              <a:ext cx="246" cy="251"/>
            </a:xfrm>
            <a:custGeom>
              <a:avLst/>
              <a:gdLst>
                <a:gd name="T0" fmla="*/ 2147483647 w 604"/>
                <a:gd name="T1" fmla="*/ 2147483647 h 512"/>
                <a:gd name="T2" fmla="*/ 2147483647 w 604"/>
                <a:gd name="T3" fmla="*/ 2147483647 h 512"/>
                <a:gd name="T4" fmla="*/ 2147483647 w 604"/>
                <a:gd name="T5" fmla="*/ 2147483647 h 512"/>
                <a:gd name="T6" fmla="*/ 2147483647 w 604"/>
                <a:gd name="T7" fmla="*/ 2147483647 h 512"/>
                <a:gd name="T8" fmla="*/ 2147483647 w 604"/>
                <a:gd name="T9" fmla="*/ 2147483647 h 512"/>
                <a:gd name="T10" fmla="*/ 2147483647 w 604"/>
                <a:gd name="T11" fmla="*/ 2147483647 h 512"/>
                <a:gd name="T12" fmla="*/ 2147483647 w 604"/>
                <a:gd name="T13" fmla="*/ 2147483647 h 512"/>
                <a:gd name="T14" fmla="*/ 2147483647 w 604"/>
                <a:gd name="T15" fmla="*/ 2147483647 h 512"/>
                <a:gd name="T16" fmla="*/ 2147483647 w 604"/>
                <a:gd name="T17" fmla="*/ 2147483647 h 512"/>
                <a:gd name="T18" fmla="*/ 2147483647 w 604"/>
                <a:gd name="T19" fmla="*/ 2147483647 h 512"/>
                <a:gd name="T20" fmla="*/ 2147483647 w 604"/>
                <a:gd name="T21" fmla="*/ 2147483647 h 512"/>
                <a:gd name="T22" fmla="*/ 2147483647 w 604"/>
                <a:gd name="T23" fmla="*/ 2147483647 h 512"/>
                <a:gd name="T24" fmla="*/ 2147483647 w 604"/>
                <a:gd name="T25" fmla="*/ 2147483647 h 512"/>
                <a:gd name="T26" fmla="*/ 2147483647 w 604"/>
                <a:gd name="T27" fmla="*/ 2147483647 h 512"/>
                <a:gd name="T28" fmla="*/ 2147483647 w 604"/>
                <a:gd name="T29" fmla="*/ 2147483647 h 512"/>
                <a:gd name="T30" fmla="*/ 2147483647 w 604"/>
                <a:gd name="T31" fmla="*/ 2147483647 h 512"/>
                <a:gd name="T32" fmla="*/ 2147483647 w 604"/>
                <a:gd name="T33" fmla="*/ 2147483647 h 512"/>
                <a:gd name="T34" fmla="*/ 2147483647 w 604"/>
                <a:gd name="T35" fmla="*/ 2147483647 h 512"/>
                <a:gd name="T36" fmla="*/ 2147483647 w 604"/>
                <a:gd name="T37" fmla="*/ 2147483647 h 512"/>
                <a:gd name="T38" fmla="*/ 2147483647 w 604"/>
                <a:gd name="T39" fmla="*/ 2147483647 h 512"/>
                <a:gd name="T40" fmla="*/ 2147483647 w 604"/>
                <a:gd name="T41" fmla="*/ 2147483647 h 512"/>
                <a:gd name="T42" fmla="*/ 2147483647 w 604"/>
                <a:gd name="T43" fmla="*/ 2147483647 h 512"/>
                <a:gd name="T44" fmla="*/ 2147483647 w 604"/>
                <a:gd name="T45" fmla="*/ 2147483647 h 512"/>
                <a:gd name="T46" fmla="*/ 2147483647 w 604"/>
                <a:gd name="T47" fmla="*/ 2147483647 h 512"/>
                <a:gd name="T48" fmla="*/ 2147483647 w 604"/>
                <a:gd name="T49" fmla="*/ 2147483647 h 512"/>
                <a:gd name="T50" fmla="*/ 2147483647 w 604"/>
                <a:gd name="T51" fmla="*/ 2147483647 h 512"/>
                <a:gd name="T52" fmla="*/ 2147483647 w 604"/>
                <a:gd name="T53" fmla="*/ 2147483647 h 512"/>
                <a:gd name="T54" fmla="*/ 2147483647 w 604"/>
                <a:gd name="T55" fmla="*/ 2147483647 h 512"/>
                <a:gd name="T56" fmla="*/ 2147483647 w 604"/>
                <a:gd name="T57" fmla="*/ 2147483647 h 512"/>
                <a:gd name="T58" fmla="*/ 2147483647 w 604"/>
                <a:gd name="T59" fmla="*/ 2147483647 h 512"/>
                <a:gd name="T60" fmla="*/ 2147483647 w 604"/>
                <a:gd name="T61" fmla="*/ 2147483647 h 512"/>
                <a:gd name="T62" fmla="*/ 2147483647 w 604"/>
                <a:gd name="T63" fmla="*/ 2147483647 h 512"/>
                <a:gd name="T64" fmla="*/ 2147483647 w 604"/>
                <a:gd name="T65" fmla="*/ 2147483647 h 512"/>
                <a:gd name="T66" fmla="*/ 2147483647 w 604"/>
                <a:gd name="T67" fmla="*/ 0 h 512"/>
                <a:gd name="T68" fmla="*/ 2147483647 w 604"/>
                <a:gd name="T69" fmla="*/ 2147483647 h 512"/>
                <a:gd name="T70" fmla="*/ 2147483647 w 604"/>
                <a:gd name="T71" fmla="*/ 2147483647 h 512"/>
                <a:gd name="T72" fmla="*/ 2147483647 w 604"/>
                <a:gd name="T73" fmla="*/ 2147483647 h 512"/>
                <a:gd name="T74" fmla="*/ 2147483647 w 604"/>
                <a:gd name="T75" fmla="*/ 2147483647 h 512"/>
                <a:gd name="T76" fmla="*/ 2147483647 w 604"/>
                <a:gd name="T77" fmla="*/ 2147483647 h 512"/>
                <a:gd name="T78" fmla="*/ 0 w 604"/>
                <a:gd name="T79" fmla="*/ 2147483647 h 512"/>
                <a:gd name="T80" fmla="*/ 0 w 604"/>
                <a:gd name="T81" fmla="*/ 2147483647 h 512"/>
                <a:gd name="T82" fmla="*/ 2147483647 w 604"/>
                <a:gd name="T83" fmla="*/ 2147483647 h 512"/>
                <a:gd name="T84" fmla="*/ 2147483647 w 604"/>
                <a:gd name="T85" fmla="*/ 2147483647 h 512"/>
                <a:gd name="T86" fmla="*/ 2147483647 w 604"/>
                <a:gd name="T87" fmla="*/ 2147483647 h 512"/>
                <a:gd name="T88" fmla="*/ 2147483647 w 604"/>
                <a:gd name="T89" fmla="*/ 2147483647 h 512"/>
                <a:gd name="T90" fmla="*/ 2147483647 w 604"/>
                <a:gd name="T91" fmla="*/ 2147483647 h 512"/>
                <a:gd name="T92" fmla="*/ 2147483647 w 604"/>
                <a:gd name="T93" fmla="*/ 2147483647 h 512"/>
                <a:gd name="T94" fmla="*/ 2147483647 w 604"/>
                <a:gd name="T95" fmla="*/ 2147483647 h 512"/>
                <a:gd name="T96" fmla="*/ 2147483647 w 604"/>
                <a:gd name="T97" fmla="*/ 2147483647 h 512"/>
                <a:gd name="T98" fmla="*/ 2147483647 w 604"/>
                <a:gd name="T99" fmla="*/ 2147483647 h 512"/>
                <a:gd name="T100" fmla="*/ 2147483647 w 604"/>
                <a:gd name="T101" fmla="*/ 2147483647 h 512"/>
                <a:gd name="T102" fmla="*/ 2147483647 w 604"/>
                <a:gd name="T103" fmla="*/ 2147483647 h 512"/>
                <a:gd name="T104" fmla="*/ 2147483647 w 604"/>
                <a:gd name="T105" fmla="*/ 2147483647 h 512"/>
                <a:gd name="T106" fmla="*/ 2147483647 w 604"/>
                <a:gd name="T107" fmla="*/ 2147483647 h 5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04"/>
                <a:gd name="T163" fmla="*/ 0 h 512"/>
                <a:gd name="T164" fmla="*/ 604 w 604"/>
                <a:gd name="T165" fmla="*/ 512 h 5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04" h="512">
                  <a:moveTo>
                    <a:pt x="501" y="416"/>
                  </a:moveTo>
                  <a:lnTo>
                    <a:pt x="501" y="416"/>
                  </a:lnTo>
                  <a:lnTo>
                    <a:pt x="518" y="401"/>
                  </a:lnTo>
                  <a:lnTo>
                    <a:pt x="535" y="384"/>
                  </a:lnTo>
                  <a:lnTo>
                    <a:pt x="552" y="368"/>
                  </a:lnTo>
                  <a:lnTo>
                    <a:pt x="570" y="353"/>
                  </a:lnTo>
                  <a:lnTo>
                    <a:pt x="587" y="336"/>
                  </a:lnTo>
                  <a:lnTo>
                    <a:pt x="604" y="336"/>
                  </a:lnTo>
                  <a:lnTo>
                    <a:pt x="604" y="320"/>
                  </a:lnTo>
                  <a:lnTo>
                    <a:pt x="604" y="305"/>
                  </a:lnTo>
                  <a:lnTo>
                    <a:pt x="604" y="288"/>
                  </a:lnTo>
                  <a:lnTo>
                    <a:pt x="587" y="272"/>
                  </a:lnTo>
                  <a:lnTo>
                    <a:pt x="570" y="257"/>
                  </a:lnTo>
                  <a:lnTo>
                    <a:pt x="552" y="257"/>
                  </a:lnTo>
                  <a:lnTo>
                    <a:pt x="535" y="257"/>
                  </a:lnTo>
                  <a:lnTo>
                    <a:pt x="535" y="272"/>
                  </a:lnTo>
                  <a:lnTo>
                    <a:pt x="518" y="272"/>
                  </a:lnTo>
                  <a:lnTo>
                    <a:pt x="501" y="272"/>
                  </a:lnTo>
                  <a:lnTo>
                    <a:pt x="483" y="272"/>
                  </a:lnTo>
                  <a:lnTo>
                    <a:pt x="466" y="272"/>
                  </a:lnTo>
                  <a:lnTo>
                    <a:pt x="449" y="272"/>
                  </a:lnTo>
                  <a:lnTo>
                    <a:pt x="431" y="257"/>
                  </a:lnTo>
                  <a:lnTo>
                    <a:pt x="449" y="240"/>
                  </a:lnTo>
                  <a:lnTo>
                    <a:pt x="431" y="209"/>
                  </a:lnTo>
                  <a:lnTo>
                    <a:pt x="431" y="161"/>
                  </a:lnTo>
                  <a:lnTo>
                    <a:pt x="380" y="113"/>
                  </a:lnTo>
                  <a:lnTo>
                    <a:pt x="328" y="96"/>
                  </a:lnTo>
                  <a:lnTo>
                    <a:pt x="293" y="113"/>
                  </a:lnTo>
                  <a:lnTo>
                    <a:pt x="276" y="96"/>
                  </a:lnTo>
                  <a:lnTo>
                    <a:pt x="241" y="80"/>
                  </a:lnTo>
                  <a:lnTo>
                    <a:pt x="241" y="65"/>
                  </a:lnTo>
                  <a:lnTo>
                    <a:pt x="224" y="48"/>
                  </a:lnTo>
                  <a:lnTo>
                    <a:pt x="172" y="17"/>
                  </a:lnTo>
                  <a:lnTo>
                    <a:pt x="120" y="0"/>
                  </a:lnTo>
                  <a:lnTo>
                    <a:pt x="69" y="32"/>
                  </a:lnTo>
                  <a:lnTo>
                    <a:pt x="86" y="48"/>
                  </a:lnTo>
                  <a:lnTo>
                    <a:pt x="69" y="80"/>
                  </a:lnTo>
                  <a:lnTo>
                    <a:pt x="51" y="80"/>
                  </a:lnTo>
                  <a:lnTo>
                    <a:pt x="34" y="96"/>
                  </a:lnTo>
                  <a:lnTo>
                    <a:pt x="0" y="96"/>
                  </a:lnTo>
                  <a:lnTo>
                    <a:pt x="0" y="128"/>
                  </a:lnTo>
                  <a:lnTo>
                    <a:pt x="17" y="128"/>
                  </a:lnTo>
                  <a:lnTo>
                    <a:pt x="86" y="224"/>
                  </a:lnTo>
                  <a:lnTo>
                    <a:pt x="103" y="240"/>
                  </a:lnTo>
                  <a:lnTo>
                    <a:pt x="120" y="272"/>
                  </a:lnTo>
                  <a:lnTo>
                    <a:pt x="120" y="320"/>
                  </a:lnTo>
                  <a:lnTo>
                    <a:pt x="172" y="353"/>
                  </a:lnTo>
                  <a:lnTo>
                    <a:pt x="207" y="432"/>
                  </a:lnTo>
                  <a:lnTo>
                    <a:pt x="224" y="449"/>
                  </a:lnTo>
                  <a:lnTo>
                    <a:pt x="241" y="432"/>
                  </a:lnTo>
                  <a:lnTo>
                    <a:pt x="293" y="479"/>
                  </a:lnTo>
                  <a:lnTo>
                    <a:pt x="311" y="512"/>
                  </a:lnTo>
                  <a:lnTo>
                    <a:pt x="431" y="432"/>
                  </a:lnTo>
                  <a:lnTo>
                    <a:pt x="501" y="416"/>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07" name="Freeform 207"/>
            <p:cNvSpPr>
              <a:spLocks/>
            </p:cNvSpPr>
            <p:nvPr/>
          </p:nvSpPr>
          <p:spPr bwMode="auto">
            <a:xfrm>
              <a:off x="2750" y="2260"/>
              <a:ext cx="14" cy="24"/>
            </a:xfrm>
            <a:custGeom>
              <a:avLst/>
              <a:gdLst>
                <a:gd name="T0" fmla="*/ 2147483647 w 35"/>
                <a:gd name="T1" fmla="*/ 2147483647 h 48"/>
                <a:gd name="T2" fmla="*/ 2147483647 w 35"/>
                <a:gd name="T3" fmla="*/ 2147483647 h 48"/>
                <a:gd name="T4" fmla="*/ 0 w 35"/>
                <a:gd name="T5" fmla="*/ 2147483647 h 48"/>
                <a:gd name="T6" fmla="*/ 2147483647 w 35"/>
                <a:gd name="T7" fmla="*/ 0 h 48"/>
                <a:gd name="T8" fmla="*/ 2147483647 w 35"/>
                <a:gd name="T9" fmla="*/ 0 h 48"/>
                <a:gd name="T10" fmla="*/ 2147483647 w 35"/>
                <a:gd name="T11" fmla="*/ 2147483647 h 48"/>
                <a:gd name="T12" fmla="*/ 0 60000 65536"/>
                <a:gd name="T13" fmla="*/ 0 60000 65536"/>
                <a:gd name="T14" fmla="*/ 0 60000 65536"/>
                <a:gd name="T15" fmla="*/ 0 60000 65536"/>
                <a:gd name="T16" fmla="*/ 0 60000 65536"/>
                <a:gd name="T17" fmla="*/ 0 60000 65536"/>
                <a:gd name="T18" fmla="*/ 0 w 35"/>
                <a:gd name="T19" fmla="*/ 0 h 48"/>
                <a:gd name="T20" fmla="*/ 35 w 35"/>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35" h="48">
                  <a:moveTo>
                    <a:pt x="18" y="48"/>
                  </a:moveTo>
                  <a:lnTo>
                    <a:pt x="18" y="48"/>
                  </a:lnTo>
                  <a:lnTo>
                    <a:pt x="0" y="17"/>
                  </a:lnTo>
                  <a:lnTo>
                    <a:pt x="18" y="0"/>
                  </a:lnTo>
                  <a:lnTo>
                    <a:pt x="35" y="0"/>
                  </a:lnTo>
                  <a:lnTo>
                    <a:pt x="18"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08" name="Freeform 208"/>
            <p:cNvSpPr>
              <a:spLocks/>
            </p:cNvSpPr>
            <p:nvPr/>
          </p:nvSpPr>
          <p:spPr bwMode="auto">
            <a:xfrm>
              <a:off x="2778" y="2276"/>
              <a:ext cx="77" cy="102"/>
            </a:xfrm>
            <a:custGeom>
              <a:avLst/>
              <a:gdLst>
                <a:gd name="T0" fmla="*/ 0 w 190"/>
                <a:gd name="T1" fmla="*/ 2147483647 h 208"/>
                <a:gd name="T2" fmla="*/ 0 w 190"/>
                <a:gd name="T3" fmla="*/ 2147483647 h 208"/>
                <a:gd name="T4" fmla="*/ 2147483647 w 190"/>
                <a:gd name="T5" fmla="*/ 2147483647 h 208"/>
                <a:gd name="T6" fmla="*/ 2147483647 w 190"/>
                <a:gd name="T7" fmla="*/ 2147483647 h 208"/>
                <a:gd name="T8" fmla="*/ 2147483647 w 190"/>
                <a:gd name="T9" fmla="*/ 2147483647 h 208"/>
                <a:gd name="T10" fmla="*/ 2147483647 w 190"/>
                <a:gd name="T11" fmla="*/ 2147483647 h 208"/>
                <a:gd name="T12" fmla="*/ 2147483647 w 190"/>
                <a:gd name="T13" fmla="*/ 2147483647 h 208"/>
                <a:gd name="T14" fmla="*/ 2147483647 w 190"/>
                <a:gd name="T15" fmla="*/ 2147483647 h 208"/>
                <a:gd name="T16" fmla="*/ 2147483647 w 190"/>
                <a:gd name="T17" fmla="*/ 2147483647 h 208"/>
                <a:gd name="T18" fmla="*/ 2147483647 w 190"/>
                <a:gd name="T19" fmla="*/ 2147483647 h 208"/>
                <a:gd name="T20" fmla="*/ 2147483647 w 190"/>
                <a:gd name="T21" fmla="*/ 2147483647 h 208"/>
                <a:gd name="T22" fmla="*/ 2147483647 w 190"/>
                <a:gd name="T23" fmla="*/ 2147483647 h 208"/>
                <a:gd name="T24" fmla="*/ 2147483647 w 190"/>
                <a:gd name="T25" fmla="*/ 0 h 208"/>
                <a:gd name="T26" fmla="*/ 2147483647 w 190"/>
                <a:gd name="T27" fmla="*/ 2147483647 h 208"/>
                <a:gd name="T28" fmla="*/ 2147483647 w 190"/>
                <a:gd name="T29" fmla="*/ 2147483647 h 208"/>
                <a:gd name="T30" fmla="*/ 2147483647 w 190"/>
                <a:gd name="T31" fmla="*/ 2147483647 h 208"/>
                <a:gd name="T32" fmla="*/ 2147483647 w 190"/>
                <a:gd name="T33" fmla="*/ 2147483647 h 208"/>
                <a:gd name="T34" fmla="*/ 2147483647 w 190"/>
                <a:gd name="T35" fmla="*/ 2147483647 h 208"/>
                <a:gd name="T36" fmla="*/ 2147483647 w 190"/>
                <a:gd name="T37" fmla="*/ 2147483647 h 208"/>
                <a:gd name="T38" fmla="*/ 2147483647 w 190"/>
                <a:gd name="T39" fmla="*/ 2147483647 h 208"/>
                <a:gd name="T40" fmla="*/ 2147483647 w 190"/>
                <a:gd name="T41" fmla="*/ 2147483647 h 208"/>
                <a:gd name="T42" fmla="*/ 2147483647 w 190"/>
                <a:gd name="T43" fmla="*/ 2147483647 h 208"/>
                <a:gd name="T44" fmla="*/ 2147483647 w 190"/>
                <a:gd name="T45" fmla="*/ 2147483647 h 208"/>
                <a:gd name="T46" fmla="*/ 2147483647 w 190"/>
                <a:gd name="T47" fmla="*/ 2147483647 h 208"/>
                <a:gd name="T48" fmla="*/ 0 w 190"/>
                <a:gd name="T49" fmla="*/ 2147483647 h 208"/>
                <a:gd name="T50" fmla="*/ 0 w 190"/>
                <a:gd name="T51" fmla="*/ 2147483647 h 2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0"/>
                <a:gd name="T79" fmla="*/ 0 h 208"/>
                <a:gd name="T80" fmla="*/ 190 w 190"/>
                <a:gd name="T81" fmla="*/ 208 h 20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0" h="208">
                  <a:moveTo>
                    <a:pt x="0" y="208"/>
                  </a:moveTo>
                  <a:lnTo>
                    <a:pt x="0" y="208"/>
                  </a:lnTo>
                  <a:lnTo>
                    <a:pt x="51" y="208"/>
                  </a:lnTo>
                  <a:lnTo>
                    <a:pt x="69" y="192"/>
                  </a:lnTo>
                  <a:lnTo>
                    <a:pt x="86" y="177"/>
                  </a:lnTo>
                  <a:lnTo>
                    <a:pt x="121" y="160"/>
                  </a:lnTo>
                  <a:lnTo>
                    <a:pt x="138" y="144"/>
                  </a:lnTo>
                  <a:lnTo>
                    <a:pt x="138" y="129"/>
                  </a:lnTo>
                  <a:lnTo>
                    <a:pt x="172" y="81"/>
                  </a:lnTo>
                  <a:lnTo>
                    <a:pt x="190" y="64"/>
                  </a:lnTo>
                  <a:lnTo>
                    <a:pt x="155" y="33"/>
                  </a:lnTo>
                  <a:lnTo>
                    <a:pt x="121" y="16"/>
                  </a:lnTo>
                  <a:lnTo>
                    <a:pt x="103" y="0"/>
                  </a:lnTo>
                  <a:lnTo>
                    <a:pt x="69" y="33"/>
                  </a:lnTo>
                  <a:lnTo>
                    <a:pt x="86" y="48"/>
                  </a:lnTo>
                  <a:lnTo>
                    <a:pt x="103" y="64"/>
                  </a:lnTo>
                  <a:lnTo>
                    <a:pt x="103" y="81"/>
                  </a:lnTo>
                  <a:lnTo>
                    <a:pt x="103" y="96"/>
                  </a:lnTo>
                  <a:lnTo>
                    <a:pt x="103" y="112"/>
                  </a:lnTo>
                  <a:lnTo>
                    <a:pt x="86" y="112"/>
                  </a:lnTo>
                  <a:lnTo>
                    <a:pt x="69" y="129"/>
                  </a:lnTo>
                  <a:lnTo>
                    <a:pt x="51" y="144"/>
                  </a:lnTo>
                  <a:lnTo>
                    <a:pt x="34" y="160"/>
                  </a:lnTo>
                  <a:lnTo>
                    <a:pt x="17" y="177"/>
                  </a:lnTo>
                  <a:lnTo>
                    <a:pt x="0" y="192"/>
                  </a:lnTo>
                  <a:lnTo>
                    <a:pt x="0" y="208"/>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09" name="Freeform 209"/>
            <p:cNvSpPr>
              <a:spLocks/>
            </p:cNvSpPr>
            <p:nvPr/>
          </p:nvSpPr>
          <p:spPr bwMode="auto">
            <a:xfrm>
              <a:off x="2863" y="2072"/>
              <a:ext cx="163" cy="141"/>
            </a:xfrm>
            <a:custGeom>
              <a:avLst/>
              <a:gdLst>
                <a:gd name="T0" fmla="*/ 2147483647 w 399"/>
                <a:gd name="T1" fmla="*/ 2147483647 h 288"/>
                <a:gd name="T2" fmla="*/ 2147483647 w 399"/>
                <a:gd name="T3" fmla="*/ 2147483647 h 288"/>
                <a:gd name="T4" fmla="*/ 2147483647 w 399"/>
                <a:gd name="T5" fmla="*/ 2147483647 h 288"/>
                <a:gd name="T6" fmla="*/ 2147483647 w 399"/>
                <a:gd name="T7" fmla="*/ 2147483647 h 288"/>
                <a:gd name="T8" fmla="*/ 2147483647 w 399"/>
                <a:gd name="T9" fmla="*/ 2147483647 h 288"/>
                <a:gd name="T10" fmla="*/ 2147483647 w 399"/>
                <a:gd name="T11" fmla="*/ 2147483647 h 288"/>
                <a:gd name="T12" fmla="*/ 2147483647 w 399"/>
                <a:gd name="T13" fmla="*/ 2147483647 h 288"/>
                <a:gd name="T14" fmla="*/ 2147483647 w 399"/>
                <a:gd name="T15" fmla="*/ 2147483647 h 288"/>
                <a:gd name="T16" fmla="*/ 2147483647 w 399"/>
                <a:gd name="T17" fmla="*/ 2147483647 h 288"/>
                <a:gd name="T18" fmla="*/ 2147483647 w 399"/>
                <a:gd name="T19" fmla="*/ 2147483647 h 288"/>
                <a:gd name="T20" fmla="*/ 2147483647 w 399"/>
                <a:gd name="T21" fmla="*/ 2147483647 h 288"/>
                <a:gd name="T22" fmla="*/ 2147483647 w 399"/>
                <a:gd name="T23" fmla="*/ 2147483647 h 288"/>
                <a:gd name="T24" fmla="*/ 2147483647 w 399"/>
                <a:gd name="T25" fmla="*/ 2147483647 h 288"/>
                <a:gd name="T26" fmla="*/ 2147483647 w 399"/>
                <a:gd name="T27" fmla="*/ 2147483647 h 288"/>
                <a:gd name="T28" fmla="*/ 2147483647 w 399"/>
                <a:gd name="T29" fmla="*/ 2147483647 h 288"/>
                <a:gd name="T30" fmla="*/ 2147483647 w 399"/>
                <a:gd name="T31" fmla="*/ 2147483647 h 288"/>
                <a:gd name="T32" fmla="*/ 2147483647 w 399"/>
                <a:gd name="T33" fmla="*/ 2147483647 h 288"/>
                <a:gd name="T34" fmla="*/ 2147483647 w 399"/>
                <a:gd name="T35" fmla="*/ 2147483647 h 288"/>
                <a:gd name="T36" fmla="*/ 0 w 399"/>
                <a:gd name="T37" fmla="*/ 2147483647 h 288"/>
                <a:gd name="T38" fmla="*/ 0 w 399"/>
                <a:gd name="T39" fmla="*/ 2147483647 h 288"/>
                <a:gd name="T40" fmla="*/ 2147483647 w 399"/>
                <a:gd name="T41" fmla="*/ 2147483647 h 288"/>
                <a:gd name="T42" fmla="*/ 2147483647 w 399"/>
                <a:gd name="T43" fmla="*/ 2147483647 h 288"/>
                <a:gd name="T44" fmla="*/ 2147483647 w 399"/>
                <a:gd name="T45" fmla="*/ 2147483647 h 288"/>
                <a:gd name="T46" fmla="*/ 2147483647 w 399"/>
                <a:gd name="T47" fmla="*/ 2147483647 h 288"/>
                <a:gd name="T48" fmla="*/ 2147483647 w 399"/>
                <a:gd name="T49" fmla="*/ 2147483647 h 288"/>
                <a:gd name="T50" fmla="*/ 2147483647 w 399"/>
                <a:gd name="T51" fmla="*/ 2147483647 h 288"/>
                <a:gd name="T52" fmla="*/ 2147483647 w 399"/>
                <a:gd name="T53" fmla="*/ 2147483647 h 288"/>
                <a:gd name="T54" fmla="*/ 2147483647 w 399"/>
                <a:gd name="T55" fmla="*/ 2147483647 h 288"/>
                <a:gd name="T56" fmla="*/ 2147483647 w 399"/>
                <a:gd name="T57" fmla="*/ 2147483647 h 288"/>
                <a:gd name="T58" fmla="*/ 2147483647 w 399"/>
                <a:gd name="T59" fmla="*/ 2147483647 h 288"/>
                <a:gd name="T60" fmla="*/ 2147483647 w 399"/>
                <a:gd name="T61" fmla="*/ 2147483647 h 288"/>
                <a:gd name="T62" fmla="*/ 2147483647 w 399"/>
                <a:gd name="T63" fmla="*/ 2147483647 h 288"/>
                <a:gd name="T64" fmla="*/ 2147483647 w 399"/>
                <a:gd name="T65" fmla="*/ 0 h 288"/>
                <a:gd name="T66" fmla="*/ 2147483647 w 399"/>
                <a:gd name="T67" fmla="*/ 2147483647 h 288"/>
                <a:gd name="T68" fmla="*/ 2147483647 w 399"/>
                <a:gd name="T69" fmla="*/ 2147483647 h 288"/>
                <a:gd name="T70" fmla="*/ 2147483647 w 399"/>
                <a:gd name="T71" fmla="*/ 2147483647 h 288"/>
                <a:gd name="T72" fmla="*/ 2147483647 w 399"/>
                <a:gd name="T73" fmla="*/ 2147483647 h 288"/>
                <a:gd name="T74" fmla="*/ 2147483647 w 399"/>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9"/>
                <a:gd name="T115" fmla="*/ 0 h 288"/>
                <a:gd name="T116" fmla="*/ 399 w 399"/>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9" h="288">
                  <a:moveTo>
                    <a:pt x="382" y="48"/>
                  </a:moveTo>
                  <a:lnTo>
                    <a:pt x="382" y="48"/>
                  </a:lnTo>
                  <a:lnTo>
                    <a:pt x="365" y="48"/>
                  </a:lnTo>
                  <a:lnTo>
                    <a:pt x="330" y="65"/>
                  </a:lnTo>
                  <a:lnTo>
                    <a:pt x="296" y="80"/>
                  </a:lnTo>
                  <a:lnTo>
                    <a:pt x="296" y="113"/>
                  </a:lnTo>
                  <a:lnTo>
                    <a:pt x="278" y="144"/>
                  </a:lnTo>
                  <a:lnTo>
                    <a:pt x="261" y="144"/>
                  </a:lnTo>
                  <a:lnTo>
                    <a:pt x="261" y="161"/>
                  </a:lnTo>
                  <a:lnTo>
                    <a:pt x="244" y="176"/>
                  </a:lnTo>
                  <a:lnTo>
                    <a:pt x="244" y="209"/>
                  </a:lnTo>
                  <a:lnTo>
                    <a:pt x="175" y="224"/>
                  </a:lnTo>
                  <a:lnTo>
                    <a:pt x="157" y="240"/>
                  </a:lnTo>
                  <a:lnTo>
                    <a:pt x="157" y="272"/>
                  </a:lnTo>
                  <a:lnTo>
                    <a:pt x="54" y="288"/>
                  </a:lnTo>
                  <a:lnTo>
                    <a:pt x="19" y="272"/>
                  </a:lnTo>
                  <a:lnTo>
                    <a:pt x="36" y="240"/>
                  </a:lnTo>
                  <a:lnTo>
                    <a:pt x="36" y="224"/>
                  </a:lnTo>
                  <a:lnTo>
                    <a:pt x="0" y="209"/>
                  </a:lnTo>
                  <a:lnTo>
                    <a:pt x="0" y="144"/>
                  </a:lnTo>
                  <a:lnTo>
                    <a:pt x="19" y="113"/>
                  </a:lnTo>
                  <a:lnTo>
                    <a:pt x="19" y="96"/>
                  </a:lnTo>
                  <a:lnTo>
                    <a:pt x="71" y="96"/>
                  </a:lnTo>
                  <a:lnTo>
                    <a:pt x="71" y="80"/>
                  </a:lnTo>
                  <a:lnTo>
                    <a:pt x="105" y="80"/>
                  </a:lnTo>
                  <a:lnTo>
                    <a:pt x="123" y="48"/>
                  </a:lnTo>
                  <a:lnTo>
                    <a:pt x="140" y="48"/>
                  </a:lnTo>
                  <a:lnTo>
                    <a:pt x="140" y="32"/>
                  </a:lnTo>
                  <a:lnTo>
                    <a:pt x="209" y="48"/>
                  </a:lnTo>
                  <a:lnTo>
                    <a:pt x="244" y="48"/>
                  </a:lnTo>
                  <a:lnTo>
                    <a:pt x="244" y="32"/>
                  </a:lnTo>
                  <a:lnTo>
                    <a:pt x="261" y="32"/>
                  </a:lnTo>
                  <a:lnTo>
                    <a:pt x="278" y="0"/>
                  </a:lnTo>
                  <a:lnTo>
                    <a:pt x="296" y="17"/>
                  </a:lnTo>
                  <a:lnTo>
                    <a:pt x="313" y="65"/>
                  </a:lnTo>
                  <a:lnTo>
                    <a:pt x="347" y="32"/>
                  </a:lnTo>
                  <a:lnTo>
                    <a:pt x="399" y="48"/>
                  </a:lnTo>
                  <a:lnTo>
                    <a:pt x="382" y="48"/>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10" name="Freeform 210"/>
            <p:cNvSpPr>
              <a:spLocks/>
            </p:cNvSpPr>
            <p:nvPr/>
          </p:nvSpPr>
          <p:spPr bwMode="auto">
            <a:xfrm>
              <a:off x="2629" y="1994"/>
              <a:ext cx="79" cy="31"/>
            </a:xfrm>
            <a:custGeom>
              <a:avLst/>
              <a:gdLst>
                <a:gd name="T0" fmla="*/ 2147483647 w 192"/>
                <a:gd name="T1" fmla="*/ 2147483647 h 63"/>
                <a:gd name="T2" fmla="*/ 2147483647 w 192"/>
                <a:gd name="T3" fmla="*/ 2147483647 h 63"/>
                <a:gd name="T4" fmla="*/ 2147483647 w 192"/>
                <a:gd name="T5" fmla="*/ 2147483647 h 63"/>
                <a:gd name="T6" fmla="*/ 2147483647 w 192"/>
                <a:gd name="T7" fmla="*/ 2147483647 h 63"/>
                <a:gd name="T8" fmla="*/ 0 w 192"/>
                <a:gd name="T9" fmla="*/ 0 h 63"/>
                <a:gd name="T10" fmla="*/ 2147483647 w 192"/>
                <a:gd name="T11" fmla="*/ 0 h 63"/>
                <a:gd name="T12" fmla="*/ 2147483647 w 192"/>
                <a:gd name="T13" fmla="*/ 2147483647 h 63"/>
                <a:gd name="T14" fmla="*/ 2147483647 w 192"/>
                <a:gd name="T15" fmla="*/ 2147483647 h 63"/>
                <a:gd name="T16" fmla="*/ 2147483647 w 192"/>
                <a:gd name="T17" fmla="*/ 2147483647 h 63"/>
                <a:gd name="T18" fmla="*/ 2147483647 w 192"/>
                <a:gd name="T19" fmla="*/ 2147483647 h 63"/>
                <a:gd name="T20" fmla="*/ 2147483647 w 192"/>
                <a:gd name="T21" fmla="*/ 2147483647 h 63"/>
                <a:gd name="T22" fmla="*/ 2147483647 w 192"/>
                <a:gd name="T23" fmla="*/ 2147483647 h 63"/>
                <a:gd name="T24" fmla="*/ 2147483647 w 192"/>
                <a:gd name="T25" fmla="*/ 2147483647 h 63"/>
                <a:gd name="T26" fmla="*/ 2147483647 w 192"/>
                <a:gd name="T27" fmla="*/ 2147483647 h 63"/>
                <a:gd name="T28" fmla="*/ 2147483647 w 192"/>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2"/>
                <a:gd name="T46" fmla="*/ 0 h 63"/>
                <a:gd name="T47" fmla="*/ 192 w 192"/>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2" h="63">
                  <a:moveTo>
                    <a:pt x="54" y="63"/>
                  </a:moveTo>
                  <a:lnTo>
                    <a:pt x="54" y="63"/>
                  </a:lnTo>
                  <a:lnTo>
                    <a:pt x="54" y="48"/>
                  </a:lnTo>
                  <a:lnTo>
                    <a:pt x="54" y="32"/>
                  </a:lnTo>
                  <a:lnTo>
                    <a:pt x="0" y="0"/>
                  </a:lnTo>
                  <a:lnTo>
                    <a:pt x="88" y="0"/>
                  </a:lnTo>
                  <a:lnTo>
                    <a:pt x="123" y="15"/>
                  </a:lnTo>
                  <a:lnTo>
                    <a:pt x="157" y="15"/>
                  </a:lnTo>
                  <a:lnTo>
                    <a:pt x="192" y="48"/>
                  </a:lnTo>
                  <a:lnTo>
                    <a:pt x="175" y="48"/>
                  </a:lnTo>
                  <a:lnTo>
                    <a:pt x="192" y="63"/>
                  </a:lnTo>
                  <a:lnTo>
                    <a:pt x="157" y="63"/>
                  </a:lnTo>
                  <a:lnTo>
                    <a:pt x="140" y="63"/>
                  </a:lnTo>
                  <a:lnTo>
                    <a:pt x="105" y="63"/>
                  </a:lnTo>
                  <a:lnTo>
                    <a:pt x="54" y="63"/>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11" name="Freeform 211"/>
            <p:cNvSpPr>
              <a:spLocks/>
            </p:cNvSpPr>
            <p:nvPr/>
          </p:nvSpPr>
          <p:spPr bwMode="auto">
            <a:xfrm>
              <a:off x="2473" y="2017"/>
              <a:ext cx="213" cy="94"/>
            </a:xfrm>
            <a:custGeom>
              <a:avLst/>
              <a:gdLst>
                <a:gd name="T0" fmla="*/ 2147483647 w 520"/>
                <a:gd name="T1" fmla="*/ 2147483647 h 191"/>
                <a:gd name="T2" fmla="*/ 2147483647 w 520"/>
                <a:gd name="T3" fmla="*/ 2147483647 h 191"/>
                <a:gd name="T4" fmla="*/ 2147483647 w 520"/>
                <a:gd name="T5" fmla="*/ 2147483647 h 191"/>
                <a:gd name="T6" fmla="*/ 2147483647 w 520"/>
                <a:gd name="T7" fmla="*/ 2147483647 h 191"/>
                <a:gd name="T8" fmla="*/ 2147483647 w 520"/>
                <a:gd name="T9" fmla="*/ 2147483647 h 191"/>
                <a:gd name="T10" fmla="*/ 2147483647 w 520"/>
                <a:gd name="T11" fmla="*/ 2147483647 h 191"/>
                <a:gd name="T12" fmla="*/ 2147483647 w 520"/>
                <a:gd name="T13" fmla="*/ 2147483647 h 191"/>
                <a:gd name="T14" fmla="*/ 2147483647 w 520"/>
                <a:gd name="T15" fmla="*/ 0 h 191"/>
                <a:gd name="T16" fmla="*/ 2147483647 w 520"/>
                <a:gd name="T17" fmla="*/ 0 h 191"/>
                <a:gd name="T18" fmla="*/ 2147483647 w 520"/>
                <a:gd name="T19" fmla="*/ 2147483647 h 191"/>
                <a:gd name="T20" fmla="*/ 2147483647 w 520"/>
                <a:gd name="T21" fmla="*/ 2147483647 h 191"/>
                <a:gd name="T22" fmla="*/ 2147483647 w 520"/>
                <a:gd name="T23" fmla="*/ 2147483647 h 191"/>
                <a:gd name="T24" fmla="*/ 2147483647 w 520"/>
                <a:gd name="T25" fmla="*/ 0 h 191"/>
                <a:gd name="T26" fmla="*/ 2147483647 w 520"/>
                <a:gd name="T27" fmla="*/ 0 h 191"/>
                <a:gd name="T28" fmla="*/ 2147483647 w 520"/>
                <a:gd name="T29" fmla="*/ 2147483647 h 191"/>
                <a:gd name="T30" fmla="*/ 0 w 520"/>
                <a:gd name="T31" fmla="*/ 2147483647 h 191"/>
                <a:gd name="T32" fmla="*/ 2147483647 w 520"/>
                <a:gd name="T33" fmla="*/ 2147483647 h 191"/>
                <a:gd name="T34" fmla="*/ 2147483647 w 520"/>
                <a:gd name="T35" fmla="*/ 2147483647 h 191"/>
                <a:gd name="T36" fmla="*/ 2147483647 w 520"/>
                <a:gd name="T37" fmla="*/ 2147483647 h 191"/>
                <a:gd name="T38" fmla="*/ 2147483647 w 520"/>
                <a:gd name="T39" fmla="*/ 2147483647 h 191"/>
                <a:gd name="T40" fmla="*/ 2147483647 w 520"/>
                <a:gd name="T41" fmla="*/ 2147483647 h 191"/>
                <a:gd name="T42" fmla="*/ 2147483647 w 520"/>
                <a:gd name="T43" fmla="*/ 2147483647 h 191"/>
                <a:gd name="T44" fmla="*/ 2147483647 w 520"/>
                <a:gd name="T45" fmla="*/ 2147483647 h 191"/>
                <a:gd name="T46" fmla="*/ 2147483647 w 520"/>
                <a:gd name="T47" fmla="*/ 2147483647 h 191"/>
                <a:gd name="T48" fmla="*/ 2147483647 w 520"/>
                <a:gd name="T49" fmla="*/ 2147483647 h 191"/>
                <a:gd name="T50" fmla="*/ 2147483647 w 520"/>
                <a:gd name="T51" fmla="*/ 2147483647 h 191"/>
                <a:gd name="T52" fmla="*/ 2147483647 w 520"/>
                <a:gd name="T53" fmla="*/ 2147483647 h 191"/>
                <a:gd name="T54" fmla="*/ 2147483647 w 520"/>
                <a:gd name="T55" fmla="*/ 2147483647 h 191"/>
                <a:gd name="T56" fmla="*/ 2147483647 w 520"/>
                <a:gd name="T57" fmla="*/ 2147483647 h 191"/>
                <a:gd name="T58" fmla="*/ 2147483647 w 520"/>
                <a:gd name="T59" fmla="*/ 2147483647 h 191"/>
                <a:gd name="T60" fmla="*/ 2147483647 w 520"/>
                <a:gd name="T61" fmla="*/ 2147483647 h 191"/>
                <a:gd name="T62" fmla="*/ 2147483647 w 520"/>
                <a:gd name="T63" fmla="*/ 2147483647 h 191"/>
                <a:gd name="T64" fmla="*/ 2147483647 w 520"/>
                <a:gd name="T65" fmla="*/ 2147483647 h 191"/>
                <a:gd name="T66" fmla="*/ 2147483647 w 520"/>
                <a:gd name="T67" fmla="*/ 2147483647 h 191"/>
                <a:gd name="T68" fmla="*/ 2147483647 w 520"/>
                <a:gd name="T69" fmla="*/ 2147483647 h 191"/>
                <a:gd name="T70" fmla="*/ 2147483647 w 520"/>
                <a:gd name="T71" fmla="*/ 2147483647 h 191"/>
                <a:gd name="T72" fmla="*/ 2147483647 w 520"/>
                <a:gd name="T73" fmla="*/ 2147483647 h 191"/>
                <a:gd name="T74" fmla="*/ 2147483647 w 520"/>
                <a:gd name="T75" fmla="*/ 2147483647 h 191"/>
                <a:gd name="T76" fmla="*/ 2147483647 w 520"/>
                <a:gd name="T77" fmla="*/ 2147483647 h 191"/>
                <a:gd name="T78" fmla="*/ 2147483647 w 520"/>
                <a:gd name="T79" fmla="*/ 2147483647 h 191"/>
                <a:gd name="T80" fmla="*/ 2147483647 w 520"/>
                <a:gd name="T81" fmla="*/ 2147483647 h 191"/>
                <a:gd name="T82" fmla="*/ 2147483647 w 520"/>
                <a:gd name="T83" fmla="*/ 2147483647 h 191"/>
                <a:gd name="T84" fmla="*/ 2147483647 w 520"/>
                <a:gd name="T85" fmla="*/ 2147483647 h 191"/>
                <a:gd name="T86" fmla="*/ 2147483647 w 520"/>
                <a:gd name="T87" fmla="*/ 2147483647 h 191"/>
                <a:gd name="T88" fmla="*/ 2147483647 w 520"/>
                <a:gd name="T89" fmla="*/ 2147483647 h 191"/>
                <a:gd name="T90" fmla="*/ 2147483647 w 520"/>
                <a:gd name="T91" fmla="*/ 2147483647 h 191"/>
                <a:gd name="T92" fmla="*/ 2147483647 w 520"/>
                <a:gd name="T93" fmla="*/ 2147483647 h 191"/>
                <a:gd name="T94" fmla="*/ 2147483647 w 520"/>
                <a:gd name="T95" fmla="*/ 2147483647 h 191"/>
                <a:gd name="T96" fmla="*/ 2147483647 w 520"/>
                <a:gd name="T97" fmla="*/ 2147483647 h 191"/>
                <a:gd name="T98" fmla="*/ 2147483647 w 520"/>
                <a:gd name="T99" fmla="*/ 2147483647 h 191"/>
                <a:gd name="T100" fmla="*/ 2147483647 w 520"/>
                <a:gd name="T101" fmla="*/ 2147483647 h 191"/>
                <a:gd name="T102" fmla="*/ 2147483647 w 520"/>
                <a:gd name="T103" fmla="*/ 2147483647 h 191"/>
                <a:gd name="T104" fmla="*/ 2147483647 w 520"/>
                <a:gd name="T105" fmla="*/ 2147483647 h 191"/>
                <a:gd name="T106" fmla="*/ 2147483647 w 520"/>
                <a:gd name="T107" fmla="*/ 2147483647 h 191"/>
                <a:gd name="T108" fmla="*/ 2147483647 w 520"/>
                <a:gd name="T109" fmla="*/ 2147483647 h 1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20"/>
                <a:gd name="T166" fmla="*/ 0 h 191"/>
                <a:gd name="T167" fmla="*/ 520 w 520"/>
                <a:gd name="T168" fmla="*/ 191 h 19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20" h="191">
                  <a:moveTo>
                    <a:pt x="520" y="63"/>
                  </a:moveTo>
                  <a:lnTo>
                    <a:pt x="520" y="63"/>
                  </a:lnTo>
                  <a:lnTo>
                    <a:pt x="503" y="63"/>
                  </a:lnTo>
                  <a:lnTo>
                    <a:pt x="485" y="15"/>
                  </a:lnTo>
                  <a:lnTo>
                    <a:pt x="434" y="15"/>
                  </a:lnTo>
                  <a:lnTo>
                    <a:pt x="382" y="32"/>
                  </a:lnTo>
                  <a:lnTo>
                    <a:pt x="313" y="32"/>
                  </a:lnTo>
                  <a:lnTo>
                    <a:pt x="261" y="0"/>
                  </a:lnTo>
                  <a:lnTo>
                    <a:pt x="209" y="0"/>
                  </a:lnTo>
                  <a:lnTo>
                    <a:pt x="157" y="32"/>
                  </a:lnTo>
                  <a:lnTo>
                    <a:pt x="123" y="32"/>
                  </a:lnTo>
                  <a:lnTo>
                    <a:pt x="88" y="32"/>
                  </a:lnTo>
                  <a:lnTo>
                    <a:pt x="71" y="0"/>
                  </a:lnTo>
                  <a:lnTo>
                    <a:pt x="36" y="0"/>
                  </a:lnTo>
                  <a:lnTo>
                    <a:pt x="19" y="15"/>
                  </a:lnTo>
                  <a:lnTo>
                    <a:pt x="0" y="48"/>
                  </a:lnTo>
                  <a:lnTo>
                    <a:pt x="19" y="48"/>
                  </a:lnTo>
                  <a:lnTo>
                    <a:pt x="19" y="63"/>
                  </a:lnTo>
                  <a:lnTo>
                    <a:pt x="54" y="32"/>
                  </a:lnTo>
                  <a:lnTo>
                    <a:pt x="88" y="32"/>
                  </a:lnTo>
                  <a:lnTo>
                    <a:pt x="105" y="48"/>
                  </a:lnTo>
                  <a:lnTo>
                    <a:pt x="88" y="48"/>
                  </a:lnTo>
                  <a:lnTo>
                    <a:pt x="88" y="63"/>
                  </a:lnTo>
                  <a:lnTo>
                    <a:pt x="36" y="63"/>
                  </a:lnTo>
                  <a:lnTo>
                    <a:pt x="19" y="63"/>
                  </a:lnTo>
                  <a:lnTo>
                    <a:pt x="19" y="96"/>
                  </a:lnTo>
                  <a:lnTo>
                    <a:pt x="36" y="80"/>
                  </a:lnTo>
                  <a:lnTo>
                    <a:pt x="36" y="111"/>
                  </a:lnTo>
                  <a:lnTo>
                    <a:pt x="19" y="111"/>
                  </a:lnTo>
                  <a:lnTo>
                    <a:pt x="19" y="128"/>
                  </a:lnTo>
                  <a:lnTo>
                    <a:pt x="36" y="128"/>
                  </a:lnTo>
                  <a:lnTo>
                    <a:pt x="36" y="143"/>
                  </a:lnTo>
                  <a:lnTo>
                    <a:pt x="54" y="159"/>
                  </a:lnTo>
                  <a:lnTo>
                    <a:pt x="36" y="159"/>
                  </a:lnTo>
                  <a:lnTo>
                    <a:pt x="71" y="159"/>
                  </a:lnTo>
                  <a:lnTo>
                    <a:pt x="71" y="176"/>
                  </a:lnTo>
                  <a:lnTo>
                    <a:pt x="105" y="191"/>
                  </a:lnTo>
                  <a:lnTo>
                    <a:pt x="140" y="176"/>
                  </a:lnTo>
                  <a:lnTo>
                    <a:pt x="157" y="176"/>
                  </a:lnTo>
                  <a:lnTo>
                    <a:pt x="192" y="191"/>
                  </a:lnTo>
                  <a:lnTo>
                    <a:pt x="209" y="191"/>
                  </a:lnTo>
                  <a:lnTo>
                    <a:pt x="244" y="176"/>
                  </a:lnTo>
                  <a:lnTo>
                    <a:pt x="278" y="176"/>
                  </a:lnTo>
                  <a:lnTo>
                    <a:pt x="278" y="159"/>
                  </a:lnTo>
                  <a:lnTo>
                    <a:pt x="278" y="191"/>
                  </a:lnTo>
                  <a:lnTo>
                    <a:pt x="295" y="191"/>
                  </a:lnTo>
                  <a:lnTo>
                    <a:pt x="295" y="176"/>
                  </a:lnTo>
                  <a:lnTo>
                    <a:pt x="347" y="159"/>
                  </a:lnTo>
                  <a:lnTo>
                    <a:pt x="365" y="176"/>
                  </a:lnTo>
                  <a:lnTo>
                    <a:pt x="416" y="159"/>
                  </a:lnTo>
                  <a:lnTo>
                    <a:pt x="468" y="159"/>
                  </a:lnTo>
                  <a:lnTo>
                    <a:pt x="468" y="143"/>
                  </a:lnTo>
                  <a:lnTo>
                    <a:pt x="520" y="159"/>
                  </a:lnTo>
                  <a:lnTo>
                    <a:pt x="503" y="80"/>
                  </a:lnTo>
                  <a:lnTo>
                    <a:pt x="520" y="63"/>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12" name="Freeform 212"/>
            <p:cNvSpPr>
              <a:spLocks/>
            </p:cNvSpPr>
            <p:nvPr/>
          </p:nvSpPr>
          <p:spPr bwMode="auto">
            <a:xfrm>
              <a:off x="2574" y="2151"/>
              <a:ext cx="48" cy="62"/>
            </a:xfrm>
            <a:custGeom>
              <a:avLst/>
              <a:gdLst>
                <a:gd name="T0" fmla="*/ 2147483647 w 119"/>
                <a:gd name="T1" fmla="*/ 2147483647 h 127"/>
                <a:gd name="T2" fmla="*/ 2147483647 w 119"/>
                <a:gd name="T3" fmla="*/ 2147483647 h 127"/>
                <a:gd name="T4" fmla="*/ 2147483647 w 119"/>
                <a:gd name="T5" fmla="*/ 0 h 127"/>
                <a:gd name="T6" fmla="*/ 2147483647 w 119"/>
                <a:gd name="T7" fmla="*/ 0 h 127"/>
                <a:gd name="T8" fmla="*/ 2147483647 w 119"/>
                <a:gd name="T9" fmla="*/ 2147483647 h 127"/>
                <a:gd name="T10" fmla="*/ 2147483647 w 119"/>
                <a:gd name="T11" fmla="*/ 2147483647 h 127"/>
                <a:gd name="T12" fmla="*/ 2147483647 w 119"/>
                <a:gd name="T13" fmla="*/ 2147483647 h 127"/>
                <a:gd name="T14" fmla="*/ 2147483647 w 119"/>
                <a:gd name="T15" fmla="*/ 2147483647 h 127"/>
                <a:gd name="T16" fmla="*/ 0 w 119"/>
                <a:gd name="T17" fmla="*/ 2147483647 h 127"/>
                <a:gd name="T18" fmla="*/ 2147483647 w 119"/>
                <a:gd name="T19" fmla="*/ 2147483647 h 127"/>
                <a:gd name="T20" fmla="*/ 2147483647 w 119"/>
                <a:gd name="T21" fmla="*/ 2147483647 h 127"/>
                <a:gd name="T22" fmla="*/ 2147483647 w 119"/>
                <a:gd name="T23" fmla="*/ 2147483647 h 127"/>
                <a:gd name="T24" fmla="*/ 2147483647 w 119"/>
                <a:gd name="T25" fmla="*/ 2147483647 h 127"/>
                <a:gd name="T26" fmla="*/ 2147483647 w 119"/>
                <a:gd name="T27" fmla="*/ 2147483647 h 127"/>
                <a:gd name="T28" fmla="*/ 2147483647 w 119"/>
                <a:gd name="T29" fmla="*/ 2147483647 h 1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9"/>
                <a:gd name="T46" fmla="*/ 0 h 127"/>
                <a:gd name="T47" fmla="*/ 119 w 119"/>
                <a:gd name="T48" fmla="*/ 127 h 1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9" h="127">
                  <a:moveTo>
                    <a:pt x="119" y="31"/>
                  </a:moveTo>
                  <a:lnTo>
                    <a:pt x="119" y="31"/>
                  </a:lnTo>
                  <a:lnTo>
                    <a:pt x="119" y="0"/>
                  </a:lnTo>
                  <a:lnTo>
                    <a:pt x="101" y="0"/>
                  </a:lnTo>
                  <a:lnTo>
                    <a:pt x="49" y="31"/>
                  </a:lnTo>
                  <a:lnTo>
                    <a:pt x="15" y="31"/>
                  </a:lnTo>
                  <a:lnTo>
                    <a:pt x="15" y="48"/>
                  </a:lnTo>
                  <a:lnTo>
                    <a:pt x="15" y="79"/>
                  </a:lnTo>
                  <a:lnTo>
                    <a:pt x="0" y="127"/>
                  </a:lnTo>
                  <a:lnTo>
                    <a:pt x="32" y="127"/>
                  </a:lnTo>
                  <a:lnTo>
                    <a:pt x="49" y="111"/>
                  </a:lnTo>
                  <a:lnTo>
                    <a:pt x="67" y="111"/>
                  </a:lnTo>
                  <a:lnTo>
                    <a:pt x="84" y="79"/>
                  </a:lnTo>
                  <a:lnTo>
                    <a:pt x="67" y="63"/>
                  </a:lnTo>
                  <a:lnTo>
                    <a:pt x="119" y="31"/>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13" name="Freeform 213"/>
            <p:cNvSpPr>
              <a:spLocks/>
            </p:cNvSpPr>
            <p:nvPr/>
          </p:nvSpPr>
          <p:spPr bwMode="auto">
            <a:xfrm>
              <a:off x="2750" y="2260"/>
              <a:ext cx="70" cy="39"/>
            </a:xfrm>
            <a:custGeom>
              <a:avLst/>
              <a:gdLst>
                <a:gd name="T0" fmla="*/ 2147483647 w 173"/>
                <a:gd name="T1" fmla="*/ 2147483647 h 80"/>
                <a:gd name="T2" fmla="*/ 2147483647 w 173"/>
                <a:gd name="T3" fmla="*/ 2147483647 h 80"/>
                <a:gd name="T4" fmla="*/ 2147483647 w 173"/>
                <a:gd name="T5" fmla="*/ 2147483647 h 80"/>
                <a:gd name="T6" fmla="*/ 2147483647 w 173"/>
                <a:gd name="T7" fmla="*/ 2147483647 h 80"/>
                <a:gd name="T8" fmla="*/ 2147483647 w 173"/>
                <a:gd name="T9" fmla="*/ 0 h 80"/>
                <a:gd name="T10" fmla="*/ 2147483647 w 173"/>
                <a:gd name="T11" fmla="*/ 2147483647 h 80"/>
                <a:gd name="T12" fmla="*/ 2147483647 w 173"/>
                <a:gd name="T13" fmla="*/ 2147483647 h 80"/>
                <a:gd name="T14" fmla="*/ 2147483647 w 173"/>
                <a:gd name="T15" fmla="*/ 2147483647 h 80"/>
                <a:gd name="T16" fmla="*/ 0 w 173"/>
                <a:gd name="T17" fmla="*/ 2147483647 h 80"/>
                <a:gd name="T18" fmla="*/ 2147483647 w 173"/>
                <a:gd name="T19" fmla="*/ 2147483647 h 80"/>
                <a:gd name="T20" fmla="*/ 2147483647 w 173"/>
                <a:gd name="T21" fmla="*/ 2147483647 h 80"/>
                <a:gd name="T22" fmla="*/ 2147483647 w 173"/>
                <a:gd name="T23" fmla="*/ 2147483647 h 80"/>
                <a:gd name="T24" fmla="*/ 2147483647 w 173"/>
                <a:gd name="T25" fmla="*/ 2147483647 h 80"/>
                <a:gd name="T26" fmla="*/ 2147483647 w 173"/>
                <a:gd name="T27" fmla="*/ 2147483647 h 80"/>
                <a:gd name="T28" fmla="*/ 2147483647 w 173"/>
                <a:gd name="T29" fmla="*/ 2147483647 h 80"/>
                <a:gd name="T30" fmla="*/ 2147483647 w 173"/>
                <a:gd name="T31" fmla="*/ 2147483647 h 80"/>
                <a:gd name="T32" fmla="*/ 2147483647 w 173"/>
                <a:gd name="T33" fmla="*/ 2147483647 h 80"/>
                <a:gd name="T34" fmla="*/ 2147483647 w 173"/>
                <a:gd name="T35" fmla="*/ 2147483647 h 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80"/>
                <a:gd name="T56" fmla="*/ 173 w 173"/>
                <a:gd name="T57" fmla="*/ 80 h 8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80">
                  <a:moveTo>
                    <a:pt x="139" y="65"/>
                  </a:moveTo>
                  <a:lnTo>
                    <a:pt x="139" y="65"/>
                  </a:lnTo>
                  <a:lnTo>
                    <a:pt x="173" y="32"/>
                  </a:lnTo>
                  <a:lnTo>
                    <a:pt x="173" y="17"/>
                  </a:lnTo>
                  <a:lnTo>
                    <a:pt x="156" y="0"/>
                  </a:lnTo>
                  <a:lnTo>
                    <a:pt x="104" y="48"/>
                  </a:lnTo>
                  <a:lnTo>
                    <a:pt x="52" y="48"/>
                  </a:lnTo>
                  <a:lnTo>
                    <a:pt x="18" y="48"/>
                  </a:lnTo>
                  <a:lnTo>
                    <a:pt x="0" y="65"/>
                  </a:lnTo>
                  <a:lnTo>
                    <a:pt x="18" y="80"/>
                  </a:lnTo>
                  <a:lnTo>
                    <a:pt x="35" y="80"/>
                  </a:lnTo>
                  <a:lnTo>
                    <a:pt x="52" y="80"/>
                  </a:lnTo>
                  <a:lnTo>
                    <a:pt x="70" y="80"/>
                  </a:lnTo>
                  <a:lnTo>
                    <a:pt x="87" y="80"/>
                  </a:lnTo>
                  <a:lnTo>
                    <a:pt x="104" y="80"/>
                  </a:lnTo>
                  <a:lnTo>
                    <a:pt x="104" y="65"/>
                  </a:lnTo>
                  <a:lnTo>
                    <a:pt x="121" y="65"/>
                  </a:lnTo>
                  <a:lnTo>
                    <a:pt x="139" y="65"/>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14" name="Freeform 214"/>
            <p:cNvSpPr>
              <a:spLocks/>
            </p:cNvSpPr>
            <p:nvPr/>
          </p:nvSpPr>
          <p:spPr bwMode="auto">
            <a:xfrm>
              <a:off x="2813" y="2252"/>
              <a:ext cx="7" cy="16"/>
            </a:xfrm>
            <a:custGeom>
              <a:avLst/>
              <a:gdLst>
                <a:gd name="T0" fmla="*/ 2147483647 w 17"/>
                <a:gd name="T1" fmla="*/ 2147483647 h 33"/>
                <a:gd name="T2" fmla="*/ 2147483647 w 17"/>
                <a:gd name="T3" fmla="*/ 2147483647 h 33"/>
                <a:gd name="T4" fmla="*/ 0 w 17"/>
                <a:gd name="T5" fmla="*/ 2147483647 h 33"/>
                <a:gd name="T6" fmla="*/ 0 w 17"/>
                <a:gd name="T7" fmla="*/ 0 h 33"/>
                <a:gd name="T8" fmla="*/ 2147483647 w 17"/>
                <a:gd name="T9" fmla="*/ 0 h 33"/>
                <a:gd name="T10" fmla="*/ 2147483647 w 17"/>
                <a:gd name="T11" fmla="*/ 2147483647 h 33"/>
                <a:gd name="T12" fmla="*/ 0 60000 65536"/>
                <a:gd name="T13" fmla="*/ 0 60000 65536"/>
                <a:gd name="T14" fmla="*/ 0 60000 65536"/>
                <a:gd name="T15" fmla="*/ 0 60000 65536"/>
                <a:gd name="T16" fmla="*/ 0 60000 65536"/>
                <a:gd name="T17" fmla="*/ 0 60000 65536"/>
                <a:gd name="T18" fmla="*/ 0 w 17"/>
                <a:gd name="T19" fmla="*/ 0 h 33"/>
                <a:gd name="T20" fmla="*/ 17 w 17"/>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17" h="33">
                  <a:moveTo>
                    <a:pt x="17" y="33"/>
                  </a:moveTo>
                  <a:lnTo>
                    <a:pt x="17" y="33"/>
                  </a:lnTo>
                  <a:lnTo>
                    <a:pt x="0" y="16"/>
                  </a:lnTo>
                  <a:lnTo>
                    <a:pt x="0" y="0"/>
                  </a:lnTo>
                  <a:lnTo>
                    <a:pt x="17" y="0"/>
                  </a:lnTo>
                  <a:lnTo>
                    <a:pt x="17" y="33"/>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15" name="Freeform 215"/>
            <p:cNvSpPr>
              <a:spLocks/>
            </p:cNvSpPr>
            <p:nvPr/>
          </p:nvSpPr>
          <p:spPr bwMode="auto">
            <a:xfrm>
              <a:off x="2664" y="2370"/>
              <a:ext cx="114" cy="63"/>
            </a:xfrm>
            <a:custGeom>
              <a:avLst/>
              <a:gdLst>
                <a:gd name="T0" fmla="*/ 0 w 279"/>
                <a:gd name="T1" fmla="*/ 2147483647 h 129"/>
                <a:gd name="T2" fmla="*/ 0 w 279"/>
                <a:gd name="T3" fmla="*/ 2147483647 h 129"/>
                <a:gd name="T4" fmla="*/ 2147483647 w 279"/>
                <a:gd name="T5" fmla="*/ 2147483647 h 129"/>
                <a:gd name="T6" fmla="*/ 2147483647 w 279"/>
                <a:gd name="T7" fmla="*/ 2147483647 h 129"/>
                <a:gd name="T8" fmla="*/ 2147483647 w 279"/>
                <a:gd name="T9" fmla="*/ 2147483647 h 129"/>
                <a:gd name="T10" fmla="*/ 2147483647 w 279"/>
                <a:gd name="T11" fmla="*/ 2147483647 h 129"/>
                <a:gd name="T12" fmla="*/ 2147483647 w 279"/>
                <a:gd name="T13" fmla="*/ 0 h 129"/>
                <a:gd name="T14" fmla="*/ 2147483647 w 279"/>
                <a:gd name="T15" fmla="*/ 2147483647 h 129"/>
                <a:gd name="T16" fmla="*/ 2147483647 w 279"/>
                <a:gd name="T17" fmla="*/ 2147483647 h 129"/>
                <a:gd name="T18" fmla="*/ 2147483647 w 279"/>
                <a:gd name="T19" fmla="*/ 2147483647 h 129"/>
                <a:gd name="T20" fmla="*/ 2147483647 w 279"/>
                <a:gd name="T21" fmla="*/ 2147483647 h 129"/>
                <a:gd name="T22" fmla="*/ 2147483647 w 279"/>
                <a:gd name="T23" fmla="*/ 2147483647 h 129"/>
                <a:gd name="T24" fmla="*/ 2147483647 w 279"/>
                <a:gd name="T25" fmla="*/ 2147483647 h 129"/>
                <a:gd name="T26" fmla="*/ 2147483647 w 279"/>
                <a:gd name="T27" fmla="*/ 2147483647 h 129"/>
                <a:gd name="T28" fmla="*/ 2147483647 w 279"/>
                <a:gd name="T29" fmla="*/ 2147483647 h 129"/>
                <a:gd name="T30" fmla="*/ 0 w 279"/>
                <a:gd name="T31" fmla="*/ 2147483647 h 12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9"/>
                <a:gd name="T49" fmla="*/ 0 h 129"/>
                <a:gd name="T50" fmla="*/ 279 w 279"/>
                <a:gd name="T51" fmla="*/ 129 h 12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9" h="129">
                  <a:moveTo>
                    <a:pt x="0" y="33"/>
                  </a:moveTo>
                  <a:lnTo>
                    <a:pt x="0" y="33"/>
                  </a:lnTo>
                  <a:lnTo>
                    <a:pt x="17" y="16"/>
                  </a:lnTo>
                  <a:lnTo>
                    <a:pt x="69" y="63"/>
                  </a:lnTo>
                  <a:lnTo>
                    <a:pt x="87" y="96"/>
                  </a:lnTo>
                  <a:lnTo>
                    <a:pt x="209" y="16"/>
                  </a:lnTo>
                  <a:lnTo>
                    <a:pt x="279" y="0"/>
                  </a:lnTo>
                  <a:lnTo>
                    <a:pt x="279" y="16"/>
                  </a:lnTo>
                  <a:lnTo>
                    <a:pt x="261" y="33"/>
                  </a:lnTo>
                  <a:lnTo>
                    <a:pt x="261" y="48"/>
                  </a:lnTo>
                  <a:lnTo>
                    <a:pt x="192" y="63"/>
                  </a:lnTo>
                  <a:lnTo>
                    <a:pt x="123" y="111"/>
                  </a:lnTo>
                  <a:lnTo>
                    <a:pt x="87" y="111"/>
                  </a:lnTo>
                  <a:lnTo>
                    <a:pt x="52" y="129"/>
                  </a:lnTo>
                  <a:lnTo>
                    <a:pt x="17" y="129"/>
                  </a:lnTo>
                  <a:lnTo>
                    <a:pt x="0" y="33"/>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16" name="Freeform 216"/>
            <p:cNvSpPr>
              <a:spLocks/>
            </p:cNvSpPr>
            <p:nvPr/>
          </p:nvSpPr>
          <p:spPr bwMode="auto">
            <a:xfrm>
              <a:off x="2282" y="2002"/>
              <a:ext cx="7" cy="32"/>
            </a:xfrm>
            <a:custGeom>
              <a:avLst/>
              <a:gdLst>
                <a:gd name="T0" fmla="*/ 0 w 18"/>
                <a:gd name="T1" fmla="*/ 2147483647 h 65"/>
                <a:gd name="T2" fmla="*/ 0 w 18"/>
                <a:gd name="T3" fmla="*/ 2147483647 h 65"/>
                <a:gd name="T4" fmla="*/ 0 w 18"/>
                <a:gd name="T5" fmla="*/ 2147483647 h 65"/>
                <a:gd name="T6" fmla="*/ 2147483647 w 18"/>
                <a:gd name="T7" fmla="*/ 2147483647 h 65"/>
                <a:gd name="T8" fmla="*/ 2147483647 w 18"/>
                <a:gd name="T9" fmla="*/ 0 h 65"/>
                <a:gd name="T10" fmla="*/ 0 w 18"/>
                <a:gd name="T11" fmla="*/ 2147483647 h 65"/>
                <a:gd name="T12" fmla="*/ 0 60000 65536"/>
                <a:gd name="T13" fmla="*/ 0 60000 65536"/>
                <a:gd name="T14" fmla="*/ 0 60000 65536"/>
                <a:gd name="T15" fmla="*/ 0 60000 65536"/>
                <a:gd name="T16" fmla="*/ 0 60000 65536"/>
                <a:gd name="T17" fmla="*/ 0 60000 65536"/>
                <a:gd name="T18" fmla="*/ 0 w 18"/>
                <a:gd name="T19" fmla="*/ 0 h 65"/>
                <a:gd name="T20" fmla="*/ 18 w 18"/>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8" h="65">
                  <a:moveTo>
                    <a:pt x="0" y="17"/>
                  </a:moveTo>
                  <a:lnTo>
                    <a:pt x="0" y="17"/>
                  </a:lnTo>
                  <a:lnTo>
                    <a:pt x="0" y="48"/>
                  </a:lnTo>
                  <a:lnTo>
                    <a:pt x="18" y="65"/>
                  </a:lnTo>
                  <a:lnTo>
                    <a:pt x="18" y="0"/>
                  </a:lnTo>
                  <a:lnTo>
                    <a:pt x="0" y="17"/>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17" name="Freeform 217"/>
            <p:cNvSpPr>
              <a:spLocks/>
            </p:cNvSpPr>
            <p:nvPr/>
          </p:nvSpPr>
          <p:spPr bwMode="auto">
            <a:xfrm>
              <a:off x="2275" y="2034"/>
              <a:ext cx="21" cy="38"/>
            </a:xfrm>
            <a:custGeom>
              <a:avLst/>
              <a:gdLst>
                <a:gd name="T0" fmla="*/ 0 w 52"/>
                <a:gd name="T1" fmla="*/ 0 h 79"/>
                <a:gd name="T2" fmla="*/ 0 w 52"/>
                <a:gd name="T3" fmla="*/ 0 h 79"/>
                <a:gd name="T4" fmla="*/ 2147483647 w 52"/>
                <a:gd name="T5" fmla="*/ 2147483647 h 79"/>
                <a:gd name="T6" fmla="*/ 2147483647 w 52"/>
                <a:gd name="T7" fmla="*/ 2147483647 h 79"/>
                <a:gd name="T8" fmla="*/ 2147483647 w 52"/>
                <a:gd name="T9" fmla="*/ 2147483647 h 79"/>
                <a:gd name="T10" fmla="*/ 2147483647 w 52"/>
                <a:gd name="T11" fmla="*/ 2147483647 h 79"/>
                <a:gd name="T12" fmla="*/ 2147483647 w 52"/>
                <a:gd name="T13" fmla="*/ 0 h 79"/>
                <a:gd name="T14" fmla="*/ 0 w 52"/>
                <a:gd name="T15" fmla="*/ 0 h 79"/>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79"/>
                <a:gd name="T26" fmla="*/ 52 w 52"/>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79">
                  <a:moveTo>
                    <a:pt x="0" y="0"/>
                  </a:moveTo>
                  <a:lnTo>
                    <a:pt x="0" y="0"/>
                  </a:lnTo>
                  <a:lnTo>
                    <a:pt x="17" y="64"/>
                  </a:lnTo>
                  <a:lnTo>
                    <a:pt x="17" y="79"/>
                  </a:lnTo>
                  <a:lnTo>
                    <a:pt x="35" y="64"/>
                  </a:lnTo>
                  <a:lnTo>
                    <a:pt x="52" y="16"/>
                  </a:lnTo>
                  <a:lnTo>
                    <a:pt x="35"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18" name="Freeform 218"/>
            <p:cNvSpPr>
              <a:spLocks/>
            </p:cNvSpPr>
            <p:nvPr/>
          </p:nvSpPr>
          <p:spPr bwMode="auto">
            <a:xfrm>
              <a:off x="2325" y="2081"/>
              <a:ext cx="36" cy="23"/>
            </a:xfrm>
            <a:custGeom>
              <a:avLst/>
              <a:gdLst>
                <a:gd name="T0" fmla="*/ 0 w 88"/>
                <a:gd name="T1" fmla="*/ 0 h 48"/>
                <a:gd name="T2" fmla="*/ 0 w 88"/>
                <a:gd name="T3" fmla="*/ 0 h 48"/>
                <a:gd name="T4" fmla="*/ 0 w 88"/>
                <a:gd name="T5" fmla="*/ 2147483647 h 48"/>
                <a:gd name="T6" fmla="*/ 2147483647 w 88"/>
                <a:gd name="T7" fmla="*/ 2147483647 h 48"/>
                <a:gd name="T8" fmla="*/ 2147483647 w 88"/>
                <a:gd name="T9" fmla="*/ 0 h 48"/>
                <a:gd name="T10" fmla="*/ 2147483647 w 88"/>
                <a:gd name="T11" fmla="*/ 0 h 48"/>
                <a:gd name="T12" fmla="*/ 2147483647 w 88"/>
                <a:gd name="T13" fmla="*/ 0 h 48"/>
                <a:gd name="T14" fmla="*/ 0 w 88"/>
                <a:gd name="T15" fmla="*/ 0 h 48"/>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48"/>
                <a:gd name="T26" fmla="*/ 88 w 88"/>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48">
                  <a:moveTo>
                    <a:pt x="0" y="0"/>
                  </a:moveTo>
                  <a:lnTo>
                    <a:pt x="0" y="0"/>
                  </a:lnTo>
                  <a:lnTo>
                    <a:pt x="0" y="15"/>
                  </a:lnTo>
                  <a:lnTo>
                    <a:pt x="69" y="48"/>
                  </a:lnTo>
                  <a:lnTo>
                    <a:pt x="88" y="0"/>
                  </a:lnTo>
                  <a:lnTo>
                    <a:pt x="52" y="0"/>
                  </a:lnTo>
                  <a:lnTo>
                    <a:pt x="17" y="0"/>
                  </a:lnTo>
                  <a:lnTo>
                    <a:pt x="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19" name="Freeform 219"/>
            <p:cNvSpPr>
              <a:spLocks/>
            </p:cNvSpPr>
            <p:nvPr/>
          </p:nvSpPr>
          <p:spPr bwMode="auto">
            <a:xfrm>
              <a:off x="2424" y="2081"/>
              <a:ext cx="21" cy="23"/>
            </a:xfrm>
            <a:custGeom>
              <a:avLst/>
              <a:gdLst>
                <a:gd name="T0" fmla="*/ 0 w 52"/>
                <a:gd name="T1" fmla="*/ 2147483647 h 48"/>
                <a:gd name="T2" fmla="*/ 0 w 52"/>
                <a:gd name="T3" fmla="*/ 2147483647 h 48"/>
                <a:gd name="T4" fmla="*/ 2147483647 w 52"/>
                <a:gd name="T5" fmla="*/ 2147483647 h 48"/>
                <a:gd name="T6" fmla="*/ 2147483647 w 52"/>
                <a:gd name="T7" fmla="*/ 2147483647 h 48"/>
                <a:gd name="T8" fmla="*/ 2147483647 w 52"/>
                <a:gd name="T9" fmla="*/ 2147483647 h 48"/>
                <a:gd name="T10" fmla="*/ 2147483647 w 52"/>
                <a:gd name="T11" fmla="*/ 2147483647 h 48"/>
                <a:gd name="T12" fmla="*/ 2147483647 w 52"/>
                <a:gd name="T13" fmla="*/ 2147483647 h 48"/>
                <a:gd name="T14" fmla="*/ 2147483647 w 52"/>
                <a:gd name="T15" fmla="*/ 2147483647 h 48"/>
                <a:gd name="T16" fmla="*/ 2147483647 w 52"/>
                <a:gd name="T17" fmla="*/ 2147483647 h 48"/>
                <a:gd name="T18" fmla="*/ 2147483647 w 52"/>
                <a:gd name="T19" fmla="*/ 0 h 48"/>
                <a:gd name="T20" fmla="*/ 0 w 52"/>
                <a:gd name="T21" fmla="*/ 2147483647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48"/>
                <a:gd name="T35" fmla="*/ 52 w 52"/>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48">
                  <a:moveTo>
                    <a:pt x="0" y="15"/>
                  </a:moveTo>
                  <a:lnTo>
                    <a:pt x="0" y="15"/>
                  </a:lnTo>
                  <a:lnTo>
                    <a:pt x="17" y="15"/>
                  </a:lnTo>
                  <a:lnTo>
                    <a:pt x="17" y="48"/>
                  </a:lnTo>
                  <a:lnTo>
                    <a:pt x="34" y="48"/>
                  </a:lnTo>
                  <a:lnTo>
                    <a:pt x="52" y="48"/>
                  </a:lnTo>
                  <a:lnTo>
                    <a:pt x="34" y="15"/>
                  </a:lnTo>
                  <a:lnTo>
                    <a:pt x="52" y="31"/>
                  </a:lnTo>
                  <a:lnTo>
                    <a:pt x="52" y="15"/>
                  </a:lnTo>
                  <a:lnTo>
                    <a:pt x="17" y="0"/>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0" name="Freeform 220"/>
            <p:cNvSpPr>
              <a:spLocks/>
            </p:cNvSpPr>
            <p:nvPr/>
          </p:nvSpPr>
          <p:spPr bwMode="auto">
            <a:xfrm>
              <a:off x="2452" y="2119"/>
              <a:ext cx="29" cy="9"/>
            </a:xfrm>
            <a:custGeom>
              <a:avLst/>
              <a:gdLst>
                <a:gd name="T0" fmla="*/ 0 w 71"/>
                <a:gd name="T1" fmla="*/ 2147483647 h 17"/>
                <a:gd name="T2" fmla="*/ 0 w 71"/>
                <a:gd name="T3" fmla="*/ 2147483647 h 17"/>
                <a:gd name="T4" fmla="*/ 2147483647 w 71"/>
                <a:gd name="T5" fmla="*/ 2147483647 h 17"/>
                <a:gd name="T6" fmla="*/ 2147483647 w 71"/>
                <a:gd name="T7" fmla="*/ 2147483647 h 17"/>
                <a:gd name="T8" fmla="*/ 2147483647 w 71"/>
                <a:gd name="T9" fmla="*/ 2147483647 h 17"/>
                <a:gd name="T10" fmla="*/ 0 w 71"/>
                <a:gd name="T11" fmla="*/ 0 h 17"/>
                <a:gd name="T12" fmla="*/ 0 w 71"/>
                <a:gd name="T13" fmla="*/ 2147483647 h 17"/>
                <a:gd name="T14" fmla="*/ 0 60000 65536"/>
                <a:gd name="T15" fmla="*/ 0 60000 65536"/>
                <a:gd name="T16" fmla="*/ 0 60000 65536"/>
                <a:gd name="T17" fmla="*/ 0 60000 65536"/>
                <a:gd name="T18" fmla="*/ 0 60000 65536"/>
                <a:gd name="T19" fmla="*/ 0 60000 65536"/>
                <a:gd name="T20" fmla="*/ 0 60000 65536"/>
                <a:gd name="T21" fmla="*/ 0 w 71"/>
                <a:gd name="T22" fmla="*/ 0 h 17"/>
                <a:gd name="T23" fmla="*/ 71 w 71"/>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17">
                  <a:moveTo>
                    <a:pt x="0" y="17"/>
                  </a:moveTo>
                  <a:lnTo>
                    <a:pt x="0" y="17"/>
                  </a:lnTo>
                  <a:lnTo>
                    <a:pt x="36" y="17"/>
                  </a:lnTo>
                  <a:lnTo>
                    <a:pt x="71" y="17"/>
                  </a:lnTo>
                  <a:lnTo>
                    <a:pt x="54" y="17"/>
                  </a:lnTo>
                  <a:lnTo>
                    <a:pt x="0" y="0"/>
                  </a:lnTo>
                  <a:lnTo>
                    <a:pt x="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1" name="Freeform 221"/>
            <p:cNvSpPr>
              <a:spLocks/>
            </p:cNvSpPr>
            <p:nvPr/>
          </p:nvSpPr>
          <p:spPr bwMode="auto">
            <a:xfrm>
              <a:off x="2544" y="2119"/>
              <a:ext cx="29" cy="16"/>
            </a:xfrm>
            <a:custGeom>
              <a:avLst/>
              <a:gdLst>
                <a:gd name="T0" fmla="*/ 0 w 70"/>
                <a:gd name="T1" fmla="*/ 2147483647 h 32"/>
                <a:gd name="T2" fmla="*/ 0 w 70"/>
                <a:gd name="T3" fmla="*/ 2147483647 h 32"/>
                <a:gd name="T4" fmla="*/ 2147483647 w 70"/>
                <a:gd name="T5" fmla="*/ 2147483647 h 32"/>
                <a:gd name="T6" fmla="*/ 2147483647 w 70"/>
                <a:gd name="T7" fmla="*/ 2147483647 h 32"/>
                <a:gd name="T8" fmla="*/ 2147483647 w 70"/>
                <a:gd name="T9" fmla="*/ 2147483647 h 32"/>
                <a:gd name="T10" fmla="*/ 2147483647 w 70"/>
                <a:gd name="T11" fmla="*/ 0 h 32"/>
                <a:gd name="T12" fmla="*/ 0 w 70"/>
                <a:gd name="T13" fmla="*/ 2147483647 h 32"/>
                <a:gd name="T14" fmla="*/ 0 60000 65536"/>
                <a:gd name="T15" fmla="*/ 0 60000 65536"/>
                <a:gd name="T16" fmla="*/ 0 60000 65536"/>
                <a:gd name="T17" fmla="*/ 0 60000 65536"/>
                <a:gd name="T18" fmla="*/ 0 60000 65536"/>
                <a:gd name="T19" fmla="*/ 0 60000 65536"/>
                <a:gd name="T20" fmla="*/ 0 60000 65536"/>
                <a:gd name="T21" fmla="*/ 0 w 70"/>
                <a:gd name="T22" fmla="*/ 0 h 32"/>
                <a:gd name="T23" fmla="*/ 70 w 70"/>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32">
                  <a:moveTo>
                    <a:pt x="0" y="17"/>
                  </a:moveTo>
                  <a:lnTo>
                    <a:pt x="0" y="17"/>
                  </a:lnTo>
                  <a:lnTo>
                    <a:pt x="18" y="32"/>
                  </a:lnTo>
                  <a:lnTo>
                    <a:pt x="35" y="32"/>
                  </a:lnTo>
                  <a:lnTo>
                    <a:pt x="52" y="17"/>
                  </a:lnTo>
                  <a:lnTo>
                    <a:pt x="70" y="0"/>
                  </a:lnTo>
                  <a:lnTo>
                    <a:pt x="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2" name="Line 222"/>
            <p:cNvSpPr>
              <a:spLocks noChangeShapeType="1"/>
            </p:cNvSpPr>
            <p:nvPr/>
          </p:nvSpPr>
          <p:spPr bwMode="auto">
            <a:xfrm flipV="1">
              <a:off x="2499" y="2107"/>
              <a:ext cx="6" cy="24"/>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223" name="Freeform 223"/>
            <p:cNvSpPr>
              <a:spLocks/>
            </p:cNvSpPr>
            <p:nvPr/>
          </p:nvSpPr>
          <p:spPr bwMode="auto">
            <a:xfrm>
              <a:off x="2686" y="2049"/>
              <a:ext cx="14" cy="15"/>
            </a:xfrm>
            <a:custGeom>
              <a:avLst/>
              <a:gdLst>
                <a:gd name="T0" fmla="*/ 2147483647 w 35"/>
                <a:gd name="T1" fmla="*/ 2147483647 h 33"/>
                <a:gd name="T2" fmla="*/ 2147483647 w 35"/>
                <a:gd name="T3" fmla="*/ 2147483647 h 33"/>
                <a:gd name="T4" fmla="*/ 2147483647 w 35"/>
                <a:gd name="T5" fmla="*/ 2147483647 h 33"/>
                <a:gd name="T6" fmla="*/ 0 w 35"/>
                <a:gd name="T7" fmla="*/ 0 h 33"/>
                <a:gd name="T8" fmla="*/ 2147483647 w 35"/>
                <a:gd name="T9" fmla="*/ 2147483647 h 33"/>
                <a:gd name="T10" fmla="*/ 2147483647 w 35"/>
                <a:gd name="T11" fmla="*/ 2147483647 h 33"/>
                <a:gd name="T12" fmla="*/ 0 60000 65536"/>
                <a:gd name="T13" fmla="*/ 0 60000 65536"/>
                <a:gd name="T14" fmla="*/ 0 60000 65536"/>
                <a:gd name="T15" fmla="*/ 0 60000 65536"/>
                <a:gd name="T16" fmla="*/ 0 60000 65536"/>
                <a:gd name="T17" fmla="*/ 0 60000 65536"/>
                <a:gd name="T18" fmla="*/ 0 w 35"/>
                <a:gd name="T19" fmla="*/ 0 h 33"/>
                <a:gd name="T20" fmla="*/ 35 w 35"/>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5" h="33">
                  <a:moveTo>
                    <a:pt x="35" y="33"/>
                  </a:moveTo>
                  <a:lnTo>
                    <a:pt x="35" y="33"/>
                  </a:lnTo>
                  <a:lnTo>
                    <a:pt x="17" y="33"/>
                  </a:lnTo>
                  <a:lnTo>
                    <a:pt x="0" y="0"/>
                  </a:lnTo>
                  <a:lnTo>
                    <a:pt x="35" y="17"/>
                  </a:lnTo>
                  <a:lnTo>
                    <a:pt x="35" y="33"/>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4" name="Freeform 224"/>
            <p:cNvSpPr>
              <a:spLocks/>
            </p:cNvSpPr>
            <p:nvPr/>
          </p:nvSpPr>
          <p:spPr bwMode="auto">
            <a:xfrm>
              <a:off x="2579" y="2096"/>
              <a:ext cx="85" cy="70"/>
            </a:xfrm>
            <a:custGeom>
              <a:avLst/>
              <a:gdLst>
                <a:gd name="T0" fmla="*/ 0 w 207"/>
                <a:gd name="T1" fmla="*/ 2147483647 h 144"/>
                <a:gd name="T2" fmla="*/ 0 w 207"/>
                <a:gd name="T3" fmla="*/ 2147483647 h 144"/>
                <a:gd name="T4" fmla="*/ 2147483647 w 207"/>
                <a:gd name="T5" fmla="*/ 2147483647 h 144"/>
                <a:gd name="T6" fmla="*/ 2147483647 w 207"/>
                <a:gd name="T7" fmla="*/ 2147483647 h 144"/>
                <a:gd name="T8" fmla="*/ 2147483647 w 207"/>
                <a:gd name="T9" fmla="*/ 2147483647 h 144"/>
                <a:gd name="T10" fmla="*/ 2147483647 w 207"/>
                <a:gd name="T11" fmla="*/ 2147483647 h 144"/>
                <a:gd name="T12" fmla="*/ 2147483647 w 207"/>
                <a:gd name="T13" fmla="*/ 2147483647 h 144"/>
                <a:gd name="T14" fmla="*/ 2147483647 w 207"/>
                <a:gd name="T15" fmla="*/ 2147483647 h 144"/>
                <a:gd name="T16" fmla="*/ 2147483647 w 207"/>
                <a:gd name="T17" fmla="*/ 0 h 144"/>
                <a:gd name="T18" fmla="*/ 2147483647 w 207"/>
                <a:gd name="T19" fmla="*/ 2147483647 h 144"/>
                <a:gd name="T20" fmla="*/ 2147483647 w 207"/>
                <a:gd name="T21" fmla="*/ 0 h 144"/>
                <a:gd name="T22" fmla="*/ 2147483647 w 207"/>
                <a:gd name="T23" fmla="*/ 0 h 144"/>
                <a:gd name="T24" fmla="*/ 2147483647 w 207"/>
                <a:gd name="T25" fmla="*/ 2147483647 h 144"/>
                <a:gd name="T26" fmla="*/ 2147483647 w 207"/>
                <a:gd name="T27" fmla="*/ 2147483647 h 144"/>
                <a:gd name="T28" fmla="*/ 2147483647 w 207"/>
                <a:gd name="T29" fmla="*/ 2147483647 h 144"/>
                <a:gd name="T30" fmla="*/ 2147483647 w 207"/>
                <a:gd name="T31" fmla="*/ 2147483647 h 144"/>
                <a:gd name="T32" fmla="*/ 2147483647 w 207"/>
                <a:gd name="T33" fmla="*/ 2147483647 h 144"/>
                <a:gd name="T34" fmla="*/ 0 w 207"/>
                <a:gd name="T35" fmla="*/ 2147483647 h 1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07"/>
                <a:gd name="T55" fmla="*/ 0 h 144"/>
                <a:gd name="T56" fmla="*/ 207 w 207"/>
                <a:gd name="T57" fmla="*/ 144 h 14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07" h="144">
                  <a:moveTo>
                    <a:pt x="0" y="144"/>
                  </a:moveTo>
                  <a:lnTo>
                    <a:pt x="0" y="144"/>
                  </a:lnTo>
                  <a:lnTo>
                    <a:pt x="17" y="128"/>
                  </a:lnTo>
                  <a:lnTo>
                    <a:pt x="34" y="96"/>
                  </a:lnTo>
                  <a:lnTo>
                    <a:pt x="17" y="80"/>
                  </a:lnTo>
                  <a:lnTo>
                    <a:pt x="17" y="32"/>
                  </a:lnTo>
                  <a:lnTo>
                    <a:pt x="34" y="32"/>
                  </a:lnTo>
                  <a:lnTo>
                    <a:pt x="34" y="17"/>
                  </a:lnTo>
                  <a:lnTo>
                    <a:pt x="86" y="0"/>
                  </a:lnTo>
                  <a:lnTo>
                    <a:pt x="104" y="17"/>
                  </a:lnTo>
                  <a:lnTo>
                    <a:pt x="155" y="0"/>
                  </a:lnTo>
                  <a:lnTo>
                    <a:pt x="207" y="0"/>
                  </a:lnTo>
                  <a:lnTo>
                    <a:pt x="173" y="17"/>
                  </a:lnTo>
                  <a:lnTo>
                    <a:pt x="155" y="80"/>
                  </a:lnTo>
                  <a:lnTo>
                    <a:pt x="104" y="113"/>
                  </a:lnTo>
                  <a:lnTo>
                    <a:pt x="86" y="113"/>
                  </a:lnTo>
                  <a:lnTo>
                    <a:pt x="34" y="144"/>
                  </a:lnTo>
                  <a:lnTo>
                    <a:pt x="0" y="144"/>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25" name="Freeform 225"/>
            <p:cNvSpPr>
              <a:spLocks/>
            </p:cNvSpPr>
            <p:nvPr/>
          </p:nvSpPr>
          <p:spPr bwMode="auto">
            <a:xfrm>
              <a:off x="2566" y="2158"/>
              <a:ext cx="21" cy="55"/>
            </a:xfrm>
            <a:custGeom>
              <a:avLst/>
              <a:gdLst>
                <a:gd name="T0" fmla="*/ 2147483647 w 52"/>
                <a:gd name="T1" fmla="*/ 2147483647 h 112"/>
                <a:gd name="T2" fmla="*/ 2147483647 w 52"/>
                <a:gd name="T3" fmla="*/ 2147483647 h 112"/>
                <a:gd name="T4" fmla="*/ 2147483647 w 52"/>
                <a:gd name="T5" fmla="*/ 2147483647 h 112"/>
                <a:gd name="T6" fmla="*/ 2147483647 w 52"/>
                <a:gd name="T7" fmla="*/ 2147483647 h 112"/>
                <a:gd name="T8" fmla="*/ 2147483647 w 52"/>
                <a:gd name="T9" fmla="*/ 2147483647 h 112"/>
                <a:gd name="T10" fmla="*/ 0 w 52"/>
                <a:gd name="T11" fmla="*/ 2147483647 h 112"/>
                <a:gd name="T12" fmla="*/ 2147483647 w 52"/>
                <a:gd name="T13" fmla="*/ 2147483647 h 112"/>
                <a:gd name="T14" fmla="*/ 2147483647 w 52"/>
                <a:gd name="T15" fmla="*/ 0 h 112"/>
                <a:gd name="T16" fmla="*/ 2147483647 w 52"/>
                <a:gd name="T17" fmla="*/ 0 h 112"/>
                <a:gd name="T18" fmla="*/ 2147483647 w 52"/>
                <a:gd name="T19" fmla="*/ 2147483647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12"/>
                <a:gd name="T32" fmla="*/ 52 w 52"/>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12">
                  <a:moveTo>
                    <a:pt x="35" y="16"/>
                  </a:moveTo>
                  <a:lnTo>
                    <a:pt x="35" y="16"/>
                  </a:lnTo>
                  <a:lnTo>
                    <a:pt x="35" y="33"/>
                  </a:lnTo>
                  <a:lnTo>
                    <a:pt x="35" y="64"/>
                  </a:lnTo>
                  <a:lnTo>
                    <a:pt x="18" y="112"/>
                  </a:lnTo>
                  <a:lnTo>
                    <a:pt x="0" y="48"/>
                  </a:lnTo>
                  <a:lnTo>
                    <a:pt x="18" y="33"/>
                  </a:lnTo>
                  <a:lnTo>
                    <a:pt x="35" y="0"/>
                  </a:lnTo>
                  <a:lnTo>
                    <a:pt x="52" y="0"/>
                  </a:lnTo>
                  <a:lnTo>
                    <a:pt x="35" y="1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6" name="Freeform 226"/>
            <p:cNvSpPr>
              <a:spLocks/>
            </p:cNvSpPr>
            <p:nvPr/>
          </p:nvSpPr>
          <p:spPr bwMode="auto">
            <a:xfrm>
              <a:off x="2622" y="2088"/>
              <a:ext cx="106" cy="125"/>
            </a:xfrm>
            <a:custGeom>
              <a:avLst/>
              <a:gdLst>
                <a:gd name="T0" fmla="*/ 2147483647 w 259"/>
                <a:gd name="T1" fmla="*/ 2147483647 h 256"/>
                <a:gd name="T2" fmla="*/ 2147483647 w 259"/>
                <a:gd name="T3" fmla="*/ 2147483647 h 256"/>
                <a:gd name="T4" fmla="*/ 2147483647 w 259"/>
                <a:gd name="T5" fmla="*/ 2147483647 h 256"/>
                <a:gd name="T6" fmla="*/ 2147483647 w 259"/>
                <a:gd name="T7" fmla="*/ 2147483647 h 256"/>
                <a:gd name="T8" fmla="*/ 2147483647 w 259"/>
                <a:gd name="T9" fmla="*/ 2147483647 h 256"/>
                <a:gd name="T10" fmla="*/ 2147483647 w 259"/>
                <a:gd name="T11" fmla="*/ 2147483647 h 256"/>
                <a:gd name="T12" fmla="*/ 2147483647 w 259"/>
                <a:gd name="T13" fmla="*/ 2147483647 h 256"/>
                <a:gd name="T14" fmla="*/ 2147483647 w 259"/>
                <a:gd name="T15" fmla="*/ 2147483647 h 256"/>
                <a:gd name="T16" fmla="*/ 2147483647 w 259"/>
                <a:gd name="T17" fmla="*/ 2147483647 h 256"/>
                <a:gd name="T18" fmla="*/ 2147483647 w 259"/>
                <a:gd name="T19" fmla="*/ 2147483647 h 256"/>
                <a:gd name="T20" fmla="*/ 2147483647 w 259"/>
                <a:gd name="T21" fmla="*/ 2147483647 h 256"/>
                <a:gd name="T22" fmla="*/ 2147483647 w 259"/>
                <a:gd name="T23" fmla="*/ 2147483647 h 256"/>
                <a:gd name="T24" fmla="*/ 2147483647 w 259"/>
                <a:gd name="T25" fmla="*/ 2147483647 h 256"/>
                <a:gd name="T26" fmla="*/ 2147483647 w 259"/>
                <a:gd name="T27" fmla="*/ 2147483647 h 256"/>
                <a:gd name="T28" fmla="*/ 2147483647 w 259"/>
                <a:gd name="T29" fmla="*/ 2147483647 h 256"/>
                <a:gd name="T30" fmla="*/ 2147483647 w 259"/>
                <a:gd name="T31" fmla="*/ 2147483647 h 256"/>
                <a:gd name="T32" fmla="*/ 2147483647 w 259"/>
                <a:gd name="T33" fmla="*/ 2147483647 h 256"/>
                <a:gd name="T34" fmla="*/ 2147483647 w 259"/>
                <a:gd name="T35" fmla="*/ 2147483647 h 256"/>
                <a:gd name="T36" fmla="*/ 2147483647 w 259"/>
                <a:gd name="T37" fmla="*/ 2147483647 h 256"/>
                <a:gd name="T38" fmla="*/ 0 w 259"/>
                <a:gd name="T39" fmla="*/ 2147483647 h 256"/>
                <a:gd name="T40" fmla="*/ 0 w 259"/>
                <a:gd name="T41" fmla="*/ 2147483647 h 256"/>
                <a:gd name="T42" fmla="*/ 2147483647 w 259"/>
                <a:gd name="T43" fmla="*/ 2147483647 h 256"/>
                <a:gd name="T44" fmla="*/ 2147483647 w 259"/>
                <a:gd name="T45" fmla="*/ 2147483647 h 256"/>
                <a:gd name="T46" fmla="*/ 2147483647 w 259"/>
                <a:gd name="T47" fmla="*/ 2147483647 h 256"/>
                <a:gd name="T48" fmla="*/ 2147483647 w 259"/>
                <a:gd name="T49" fmla="*/ 0 h 256"/>
                <a:gd name="T50" fmla="*/ 2147483647 w 259"/>
                <a:gd name="T51" fmla="*/ 2147483647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9"/>
                <a:gd name="T79" fmla="*/ 0 h 256"/>
                <a:gd name="T80" fmla="*/ 259 w 259"/>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9" h="256">
                  <a:moveTo>
                    <a:pt x="155" y="16"/>
                  </a:moveTo>
                  <a:lnTo>
                    <a:pt x="155" y="16"/>
                  </a:lnTo>
                  <a:lnTo>
                    <a:pt x="172" y="48"/>
                  </a:lnTo>
                  <a:lnTo>
                    <a:pt x="190" y="48"/>
                  </a:lnTo>
                  <a:lnTo>
                    <a:pt x="190" y="81"/>
                  </a:lnTo>
                  <a:lnTo>
                    <a:pt x="172" y="112"/>
                  </a:lnTo>
                  <a:lnTo>
                    <a:pt x="190" y="144"/>
                  </a:lnTo>
                  <a:lnTo>
                    <a:pt x="224" y="160"/>
                  </a:lnTo>
                  <a:lnTo>
                    <a:pt x="241" y="208"/>
                  </a:lnTo>
                  <a:lnTo>
                    <a:pt x="259" y="225"/>
                  </a:lnTo>
                  <a:lnTo>
                    <a:pt x="259" y="240"/>
                  </a:lnTo>
                  <a:lnTo>
                    <a:pt x="224" y="240"/>
                  </a:lnTo>
                  <a:lnTo>
                    <a:pt x="207" y="256"/>
                  </a:lnTo>
                  <a:lnTo>
                    <a:pt x="172" y="240"/>
                  </a:lnTo>
                  <a:lnTo>
                    <a:pt x="155" y="256"/>
                  </a:lnTo>
                  <a:lnTo>
                    <a:pt x="120" y="240"/>
                  </a:lnTo>
                  <a:lnTo>
                    <a:pt x="120" y="225"/>
                  </a:lnTo>
                  <a:lnTo>
                    <a:pt x="103" y="208"/>
                  </a:lnTo>
                  <a:lnTo>
                    <a:pt x="51" y="177"/>
                  </a:lnTo>
                  <a:lnTo>
                    <a:pt x="0" y="160"/>
                  </a:lnTo>
                  <a:lnTo>
                    <a:pt x="0" y="129"/>
                  </a:lnTo>
                  <a:lnTo>
                    <a:pt x="51" y="96"/>
                  </a:lnTo>
                  <a:lnTo>
                    <a:pt x="69" y="33"/>
                  </a:lnTo>
                  <a:lnTo>
                    <a:pt x="103" y="16"/>
                  </a:lnTo>
                  <a:lnTo>
                    <a:pt x="103" y="0"/>
                  </a:lnTo>
                  <a:lnTo>
                    <a:pt x="155" y="16"/>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27" name="Freeform 227"/>
            <p:cNvSpPr>
              <a:spLocks/>
            </p:cNvSpPr>
            <p:nvPr/>
          </p:nvSpPr>
          <p:spPr bwMode="auto">
            <a:xfrm>
              <a:off x="2579" y="2135"/>
              <a:ext cx="16" cy="23"/>
            </a:xfrm>
            <a:custGeom>
              <a:avLst/>
              <a:gdLst>
                <a:gd name="T0" fmla="*/ 2147483647 w 36"/>
                <a:gd name="T1" fmla="*/ 2147483647 h 48"/>
                <a:gd name="T2" fmla="*/ 2147483647 w 36"/>
                <a:gd name="T3" fmla="*/ 2147483647 h 48"/>
                <a:gd name="T4" fmla="*/ 0 w 36"/>
                <a:gd name="T5" fmla="*/ 2147483647 h 48"/>
                <a:gd name="T6" fmla="*/ 2147483647 w 36"/>
                <a:gd name="T7" fmla="*/ 0 h 48"/>
                <a:gd name="T8" fmla="*/ 2147483647 w 36"/>
                <a:gd name="T9" fmla="*/ 2147483647 h 48"/>
                <a:gd name="T10" fmla="*/ 2147483647 w 36"/>
                <a:gd name="T11" fmla="*/ 2147483647 h 48"/>
                <a:gd name="T12" fmla="*/ 0 60000 65536"/>
                <a:gd name="T13" fmla="*/ 0 60000 65536"/>
                <a:gd name="T14" fmla="*/ 0 60000 65536"/>
                <a:gd name="T15" fmla="*/ 0 60000 65536"/>
                <a:gd name="T16" fmla="*/ 0 60000 65536"/>
                <a:gd name="T17" fmla="*/ 0 60000 65536"/>
                <a:gd name="T18" fmla="*/ 0 w 36"/>
                <a:gd name="T19" fmla="*/ 0 h 48"/>
                <a:gd name="T20" fmla="*/ 36 w 36"/>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36" h="48">
                  <a:moveTo>
                    <a:pt x="17" y="48"/>
                  </a:moveTo>
                  <a:lnTo>
                    <a:pt x="17" y="48"/>
                  </a:lnTo>
                  <a:lnTo>
                    <a:pt x="0" y="48"/>
                  </a:lnTo>
                  <a:lnTo>
                    <a:pt x="17" y="0"/>
                  </a:lnTo>
                  <a:lnTo>
                    <a:pt x="36" y="16"/>
                  </a:lnTo>
                  <a:lnTo>
                    <a:pt x="17"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28" name="Freeform 228"/>
            <p:cNvSpPr>
              <a:spLocks/>
            </p:cNvSpPr>
            <p:nvPr/>
          </p:nvSpPr>
          <p:spPr bwMode="auto">
            <a:xfrm>
              <a:off x="2707" y="2205"/>
              <a:ext cx="21" cy="16"/>
            </a:xfrm>
            <a:custGeom>
              <a:avLst/>
              <a:gdLst>
                <a:gd name="T0" fmla="*/ 0 w 52"/>
                <a:gd name="T1" fmla="*/ 2147483647 h 33"/>
                <a:gd name="T2" fmla="*/ 0 w 52"/>
                <a:gd name="T3" fmla="*/ 2147483647 h 33"/>
                <a:gd name="T4" fmla="*/ 2147483647 w 52"/>
                <a:gd name="T5" fmla="*/ 0 h 33"/>
                <a:gd name="T6" fmla="*/ 2147483647 w 52"/>
                <a:gd name="T7" fmla="*/ 0 h 33"/>
                <a:gd name="T8" fmla="*/ 2147483647 w 52"/>
                <a:gd name="T9" fmla="*/ 2147483647 h 33"/>
                <a:gd name="T10" fmla="*/ 2147483647 w 52"/>
                <a:gd name="T11" fmla="*/ 2147483647 h 33"/>
                <a:gd name="T12" fmla="*/ 0 w 52"/>
                <a:gd name="T13" fmla="*/ 2147483647 h 33"/>
                <a:gd name="T14" fmla="*/ 0 60000 65536"/>
                <a:gd name="T15" fmla="*/ 0 60000 65536"/>
                <a:gd name="T16" fmla="*/ 0 60000 65536"/>
                <a:gd name="T17" fmla="*/ 0 60000 65536"/>
                <a:gd name="T18" fmla="*/ 0 60000 65536"/>
                <a:gd name="T19" fmla="*/ 0 60000 65536"/>
                <a:gd name="T20" fmla="*/ 0 60000 65536"/>
                <a:gd name="T21" fmla="*/ 0 w 52"/>
                <a:gd name="T22" fmla="*/ 0 h 33"/>
                <a:gd name="T23" fmla="*/ 52 w 52"/>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33">
                  <a:moveTo>
                    <a:pt x="0" y="16"/>
                  </a:moveTo>
                  <a:lnTo>
                    <a:pt x="0" y="16"/>
                  </a:lnTo>
                  <a:lnTo>
                    <a:pt x="17" y="0"/>
                  </a:lnTo>
                  <a:lnTo>
                    <a:pt x="52" y="0"/>
                  </a:lnTo>
                  <a:lnTo>
                    <a:pt x="34" y="16"/>
                  </a:lnTo>
                  <a:lnTo>
                    <a:pt x="52" y="33"/>
                  </a:lnTo>
                  <a:lnTo>
                    <a:pt x="0" y="16"/>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29" name="Freeform 229"/>
            <p:cNvSpPr>
              <a:spLocks/>
            </p:cNvSpPr>
            <p:nvPr/>
          </p:nvSpPr>
          <p:spPr bwMode="auto">
            <a:xfrm>
              <a:off x="2447" y="1743"/>
              <a:ext cx="106" cy="103"/>
            </a:xfrm>
            <a:custGeom>
              <a:avLst/>
              <a:gdLst>
                <a:gd name="T0" fmla="*/ 2147483647 w 259"/>
                <a:gd name="T1" fmla="*/ 2147483647 h 209"/>
                <a:gd name="T2" fmla="*/ 2147483647 w 259"/>
                <a:gd name="T3" fmla="*/ 2147483647 h 209"/>
                <a:gd name="T4" fmla="*/ 2147483647 w 259"/>
                <a:gd name="T5" fmla="*/ 2147483647 h 209"/>
                <a:gd name="T6" fmla="*/ 2147483647 w 259"/>
                <a:gd name="T7" fmla="*/ 2147483647 h 209"/>
                <a:gd name="T8" fmla="*/ 2147483647 w 259"/>
                <a:gd name="T9" fmla="*/ 2147483647 h 209"/>
                <a:gd name="T10" fmla="*/ 2147483647 w 259"/>
                <a:gd name="T11" fmla="*/ 2147483647 h 209"/>
                <a:gd name="T12" fmla="*/ 2147483647 w 259"/>
                <a:gd name="T13" fmla="*/ 2147483647 h 209"/>
                <a:gd name="T14" fmla="*/ 2147483647 w 259"/>
                <a:gd name="T15" fmla="*/ 2147483647 h 209"/>
                <a:gd name="T16" fmla="*/ 2147483647 w 259"/>
                <a:gd name="T17" fmla="*/ 2147483647 h 209"/>
                <a:gd name="T18" fmla="*/ 2147483647 w 259"/>
                <a:gd name="T19" fmla="*/ 2147483647 h 209"/>
                <a:gd name="T20" fmla="*/ 2147483647 w 259"/>
                <a:gd name="T21" fmla="*/ 0 h 209"/>
                <a:gd name="T22" fmla="*/ 2147483647 w 259"/>
                <a:gd name="T23" fmla="*/ 2147483647 h 209"/>
                <a:gd name="T24" fmla="*/ 2147483647 w 259"/>
                <a:gd name="T25" fmla="*/ 2147483647 h 209"/>
                <a:gd name="T26" fmla="*/ 2147483647 w 259"/>
                <a:gd name="T27" fmla="*/ 2147483647 h 209"/>
                <a:gd name="T28" fmla="*/ 2147483647 w 259"/>
                <a:gd name="T29" fmla="*/ 2147483647 h 209"/>
                <a:gd name="T30" fmla="*/ 2147483647 w 259"/>
                <a:gd name="T31" fmla="*/ 2147483647 h 209"/>
                <a:gd name="T32" fmla="*/ 2147483647 w 259"/>
                <a:gd name="T33" fmla="*/ 2147483647 h 209"/>
                <a:gd name="T34" fmla="*/ 0 w 259"/>
                <a:gd name="T35" fmla="*/ 2147483647 h 209"/>
                <a:gd name="T36" fmla="*/ 2147483647 w 259"/>
                <a:gd name="T37" fmla="*/ 2147483647 h 209"/>
                <a:gd name="T38" fmla="*/ 0 w 259"/>
                <a:gd name="T39" fmla="*/ 2147483647 h 209"/>
                <a:gd name="T40" fmla="*/ 0 w 259"/>
                <a:gd name="T41" fmla="*/ 2147483647 h 209"/>
                <a:gd name="T42" fmla="*/ 2147483647 w 259"/>
                <a:gd name="T43" fmla="*/ 2147483647 h 209"/>
                <a:gd name="T44" fmla="*/ 2147483647 w 259"/>
                <a:gd name="T45" fmla="*/ 2147483647 h 209"/>
                <a:gd name="T46" fmla="*/ 2147483647 w 259"/>
                <a:gd name="T47" fmla="*/ 2147483647 h 209"/>
                <a:gd name="T48" fmla="*/ 2147483647 w 259"/>
                <a:gd name="T49" fmla="*/ 2147483647 h 209"/>
                <a:gd name="T50" fmla="*/ 2147483647 w 259"/>
                <a:gd name="T51" fmla="*/ 2147483647 h 209"/>
                <a:gd name="T52" fmla="*/ 2147483647 w 259"/>
                <a:gd name="T53" fmla="*/ 2147483647 h 209"/>
                <a:gd name="T54" fmla="*/ 2147483647 w 259"/>
                <a:gd name="T55" fmla="*/ 2147483647 h 209"/>
                <a:gd name="T56" fmla="*/ 2147483647 w 259"/>
                <a:gd name="T57" fmla="*/ 2147483647 h 209"/>
                <a:gd name="T58" fmla="*/ 2147483647 w 259"/>
                <a:gd name="T59" fmla="*/ 2147483647 h 2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59"/>
                <a:gd name="T91" fmla="*/ 0 h 209"/>
                <a:gd name="T92" fmla="*/ 259 w 259"/>
                <a:gd name="T93" fmla="*/ 209 h 2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59" h="209">
                  <a:moveTo>
                    <a:pt x="241" y="177"/>
                  </a:moveTo>
                  <a:lnTo>
                    <a:pt x="241" y="177"/>
                  </a:lnTo>
                  <a:lnTo>
                    <a:pt x="224" y="144"/>
                  </a:lnTo>
                  <a:lnTo>
                    <a:pt x="224" y="129"/>
                  </a:lnTo>
                  <a:lnTo>
                    <a:pt x="241" y="144"/>
                  </a:lnTo>
                  <a:lnTo>
                    <a:pt x="259" y="113"/>
                  </a:lnTo>
                  <a:lnTo>
                    <a:pt x="241" y="113"/>
                  </a:lnTo>
                  <a:lnTo>
                    <a:pt x="207" y="66"/>
                  </a:lnTo>
                  <a:lnTo>
                    <a:pt x="207" y="33"/>
                  </a:lnTo>
                  <a:lnTo>
                    <a:pt x="190" y="18"/>
                  </a:lnTo>
                  <a:lnTo>
                    <a:pt x="138" y="0"/>
                  </a:lnTo>
                  <a:lnTo>
                    <a:pt x="103" y="33"/>
                  </a:lnTo>
                  <a:lnTo>
                    <a:pt x="103" y="48"/>
                  </a:lnTo>
                  <a:lnTo>
                    <a:pt x="69" y="66"/>
                  </a:lnTo>
                  <a:lnTo>
                    <a:pt x="69" y="96"/>
                  </a:lnTo>
                  <a:lnTo>
                    <a:pt x="51" y="96"/>
                  </a:lnTo>
                  <a:lnTo>
                    <a:pt x="17" y="113"/>
                  </a:lnTo>
                  <a:lnTo>
                    <a:pt x="0" y="113"/>
                  </a:lnTo>
                  <a:lnTo>
                    <a:pt x="17" y="144"/>
                  </a:lnTo>
                  <a:lnTo>
                    <a:pt x="0" y="177"/>
                  </a:lnTo>
                  <a:lnTo>
                    <a:pt x="0" y="209"/>
                  </a:lnTo>
                  <a:lnTo>
                    <a:pt x="34" y="192"/>
                  </a:lnTo>
                  <a:lnTo>
                    <a:pt x="69" y="192"/>
                  </a:lnTo>
                  <a:lnTo>
                    <a:pt x="121" y="209"/>
                  </a:lnTo>
                  <a:lnTo>
                    <a:pt x="138" y="209"/>
                  </a:lnTo>
                  <a:lnTo>
                    <a:pt x="155" y="209"/>
                  </a:lnTo>
                  <a:lnTo>
                    <a:pt x="172" y="209"/>
                  </a:lnTo>
                  <a:lnTo>
                    <a:pt x="207" y="209"/>
                  </a:lnTo>
                  <a:lnTo>
                    <a:pt x="224" y="177"/>
                  </a:lnTo>
                  <a:lnTo>
                    <a:pt x="241" y="177"/>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0" name="Freeform 230"/>
            <p:cNvSpPr>
              <a:spLocks/>
            </p:cNvSpPr>
            <p:nvPr/>
          </p:nvSpPr>
          <p:spPr bwMode="auto">
            <a:xfrm>
              <a:off x="2432" y="1829"/>
              <a:ext cx="205" cy="149"/>
            </a:xfrm>
            <a:custGeom>
              <a:avLst/>
              <a:gdLst>
                <a:gd name="T0" fmla="*/ 2147483647 w 503"/>
                <a:gd name="T1" fmla="*/ 2147483647 h 303"/>
                <a:gd name="T2" fmla="*/ 2147483647 w 503"/>
                <a:gd name="T3" fmla="*/ 2147483647 h 303"/>
                <a:gd name="T4" fmla="*/ 2147483647 w 503"/>
                <a:gd name="T5" fmla="*/ 2147483647 h 303"/>
                <a:gd name="T6" fmla="*/ 2147483647 w 503"/>
                <a:gd name="T7" fmla="*/ 2147483647 h 303"/>
                <a:gd name="T8" fmla="*/ 2147483647 w 503"/>
                <a:gd name="T9" fmla="*/ 2147483647 h 303"/>
                <a:gd name="T10" fmla="*/ 2147483647 w 503"/>
                <a:gd name="T11" fmla="*/ 2147483647 h 303"/>
                <a:gd name="T12" fmla="*/ 2147483647 w 503"/>
                <a:gd name="T13" fmla="*/ 2147483647 h 303"/>
                <a:gd name="T14" fmla="*/ 2147483647 w 503"/>
                <a:gd name="T15" fmla="*/ 2147483647 h 303"/>
                <a:gd name="T16" fmla="*/ 2147483647 w 503"/>
                <a:gd name="T17" fmla="*/ 2147483647 h 303"/>
                <a:gd name="T18" fmla="*/ 2147483647 w 503"/>
                <a:gd name="T19" fmla="*/ 2147483647 h 303"/>
                <a:gd name="T20" fmla="*/ 2147483647 w 503"/>
                <a:gd name="T21" fmla="*/ 2147483647 h 303"/>
                <a:gd name="T22" fmla="*/ 2147483647 w 503"/>
                <a:gd name="T23" fmla="*/ 2147483647 h 303"/>
                <a:gd name="T24" fmla="*/ 2147483647 w 503"/>
                <a:gd name="T25" fmla="*/ 2147483647 h 303"/>
                <a:gd name="T26" fmla="*/ 2147483647 w 503"/>
                <a:gd name="T27" fmla="*/ 2147483647 h 303"/>
                <a:gd name="T28" fmla="*/ 0 w 503"/>
                <a:gd name="T29" fmla="*/ 2147483647 h 303"/>
                <a:gd name="T30" fmla="*/ 2147483647 w 503"/>
                <a:gd name="T31" fmla="*/ 2147483647 h 303"/>
                <a:gd name="T32" fmla="*/ 2147483647 w 503"/>
                <a:gd name="T33" fmla="*/ 2147483647 h 303"/>
                <a:gd name="T34" fmla="*/ 2147483647 w 503"/>
                <a:gd name="T35" fmla="*/ 2147483647 h 303"/>
                <a:gd name="T36" fmla="*/ 2147483647 w 503"/>
                <a:gd name="T37" fmla="*/ 2147483647 h 303"/>
                <a:gd name="T38" fmla="*/ 2147483647 w 503"/>
                <a:gd name="T39" fmla="*/ 2147483647 h 303"/>
                <a:gd name="T40" fmla="*/ 2147483647 w 503"/>
                <a:gd name="T41" fmla="*/ 2147483647 h 303"/>
                <a:gd name="T42" fmla="*/ 2147483647 w 503"/>
                <a:gd name="T43" fmla="*/ 2147483647 h 303"/>
                <a:gd name="T44" fmla="*/ 2147483647 w 503"/>
                <a:gd name="T45" fmla="*/ 2147483647 h 303"/>
                <a:gd name="T46" fmla="*/ 2147483647 w 503"/>
                <a:gd name="T47" fmla="*/ 2147483647 h 303"/>
                <a:gd name="T48" fmla="*/ 2147483647 w 503"/>
                <a:gd name="T49" fmla="*/ 2147483647 h 303"/>
                <a:gd name="T50" fmla="*/ 2147483647 w 503"/>
                <a:gd name="T51" fmla="*/ 2147483647 h 303"/>
                <a:gd name="T52" fmla="*/ 2147483647 w 503"/>
                <a:gd name="T53" fmla="*/ 0 h 303"/>
                <a:gd name="T54" fmla="*/ 2147483647 w 503"/>
                <a:gd name="T55" fmla="*/ 0 h 303"/>
                <a:gd name="T56" fmla="*/ 2147483647 w 503"/>
                <a:gd name="T57" fmla="*/ 0 h 303"/>
                <a:gd name="T58" fmla="*/ 2147483647 w 503"/>
                <a:gd name="T59" fmla="*/ 2147483647 h 303"/>
                <a:gd name="T60" fmla="*/ 2147483647 w 503"/>
                <a:gd name="T61" fmla="*/ 2147483647 h 303"/>
                <a:gd name="T62" fmla="*/ 2147483647 w 503"/>
                <a:gd name="T63" fmla="*/ 2147483647 h 303"/>
                <a:gd name="T64" fmla="*/ 2147483647 w 503"/>
                <a:gd name="T65" fmla="*/ 2147483647 h 303"/>
                <a:gd name="T66" fmla="*/ 2147483647 w 503"/>
                <a:gd name="T67" fmla="*/ 2147483647 h 303"/>
                <a:gd name="T68" fmla="*/ 2147483647 w 503"/>
                <a:gd name="T69" fmla="*/ 2147483647 h 303"/>
                <a:gd name="T70" fmla="*/ 2147483647 w 503"/>
                <a:gd name="T71" fmla="*/ 2147483647 h 303"/>
                <a:gd name="T72" fmla="*/ 2147483647 w 503"/>
                <a:gd name="T73" fmla="*/ 2147483647 h 303"/>
                <a:gd name="T74" fmla="*/ 2147483647 w 503"/>
                <a:gd name="T75" fmla="*/ 2147483647 h 303"/>
                <a:gd name="T76" fmla="*/ 2147483647 w 503"/>
                <a:gd name="T77" fmla="*/ 2147483647 h 303"/>
                <a:gd name="T78" fmla="*/ 2147483647 w 503"/>
                <a:gd name="T79" fmla="*/ 2147483647 h 303"/>
                <a:gd name="T80" fmla="*/ 2147483647 w 503"/>
                <a:gd name="T81" fmla="*/ 2147483647 h 303"/>
                <a:gd name="T82" fmla="*/ 2147483647 w 503"/>
                <a:gd name="T83" fmla="*/ 2147483647 h 303"/>
                <a:gd name="T84" fmla="*/ 2147483647 w 503"/>
                <a:gd name="T85" fmla="*/ 2147483647 h 303"/>
                <a:gd name="T86" fmla="*/ 2147483647 w 503"/>
                <a:gd name="T87" fmla="*/ 2147483647 h 303"/>
                <a:gd name="T88" fmla="*/ 2147483647 w 503"/>
                <a:gd name="T89" fmla="*/ 2147483647 h 303"/>
                <a:gd name="T90" fmla="*/ 2147483647 w 503"/>
                <a:gd name="T91" fmla="*/ 2147483647 h 303"/>
                <a:gd name="T92" fmla="*/ 2147483647 w 503"/>
                <a:gd name="T93" fmla="*/ 2147483647 h 303"/>
                <a:gd name="T94" fmla="*/ 2147483647 w 503"/>
                <a:gd name="T95" fmla="*/ 2147483647 h 303"/>
                <a:gd name="T96" fmla="*/ 2147483647 w 503"/>
                <a:gd name="T97" fmla="*/ 2147483647 h 303"/>
                <a:gd name="T98" fmla="*/ 2147483647 w 503"/>
                <a:gd name="T99" fmla="*/ 2147483647 h 303"/>
                <a:gd name="T100" fmla="*/ 2147483647 w 503"/>
                <a:gd name="T101" fmla="*/ 2147483647 h 303"/>
                <a:gd name="T102" fmla="*/ 2147483647 w 503"/>
                <a:gd name="T103" fmla="*/ 2147483647 h 303"/>
                <a:gd name="T104" fmla="*/ 2147483647 w 503"/>
                <a:gd name="T105" fmla="*/ 2147483647 h 303"/>
                <a:gd name="T106" fmla="*/ 2147483647 w 503"/>
                <a:gd name="T107" fmla="*/ 2147483647 h 303"/>
                <a:gd name="T108" fmla="*/ 2147483647 w 503"/>
                <a:gd name="T109" fmla="*/ 2147483647 h 303"/>
                <a:gd name="T110" fmla="*/ 2147483647 w 503"/>
                <a:gd name="T111" fmla="*/ 2147483647 h 303"/>
                <a:gd name="T112" fmla="*/ 2147483647 w 503"/>
                <a:gd name="T113" fmla="*/ 2147483647 h 3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03"/>
                <a:gd name="T172" fmla="*/ 0 h 303"/>
                <a:gd name="T173" fmla="*/ 503 w 503"/>
                <a:gd name="T174" fmla="*/ 303 h 30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03" h="303">
                  <a:moveTo>
                    <a:pt x="209" y="272"/>
                  </a:moveTo>
                  <a:lnTo>
                    <a:pt x="209" y="272"/>
                  </a:lnTo>
                  <a:lnTo>
                    <a:pt x="173" y="272"/>
                  </a:lnTo>
                  <a:lnTo>
                    <a:pt x="173" y="255"/>
                  </a:lnTo>
                  <a:lnTo>
                    <a:pt x="192" y="224"/>
                  </a:lnTo>
                  <a:lnTo>
                    <a:pt x="227" y="224"/>
                  </a:lnTo>
                  <a:lnTo>
                    <a:pt x="227" y="207"/>
                  </a:lnTo>
                  <a:lnTo>
                    <a:pt x="209" y="176"/>
                  </a:lnTo>
                  <a:lnTo>
                    <a:pt x="209" y="159"/>
                  </a:lnTo>
                  <a:lnTo>
                    <a:pt x="156" y="144"/>
                  </a:lnTo>
                  <a:lnTo>
                    <a:pt x="121" y="159"/>
                  </a:lnTo>
                  <a:lnTo>
                    <a:pt x="86" y="176"/>
                  </a:lnTo>
                  <a:lnTo>
                    <a:pt x="69" y="176"/>
                  </a:lnTo>
                  <a:lnTo>
                    <a:pt x="17" y="176"/>
                  </a:lnTo>
                  <a:lnTo>
                    <a:pt x="0" y="159"/>
                  </a:lnTo>
                  <a:lnTo>
                    <a:pt x="17" y="128"/>
                  </a:lnTo>
                  <a:lnTo>
                    <a:pt x="35" y="96"/>
                  </a:lnTo>
                  <a:lnTo>
                    <a:pt x="52" y="80"/>
                  </a:lnTo>
                  <a:lnTo>
                    <a:pt x="35" y="32"/>
                  </a:lnTo>
                  <a:lnTo>
                    <a:pt x="69" y="15"/>
                  </a:lnTo>
                  <a:lnTo>
                    <a:pt x="104" y="15"/>
                  </a:lnTo>
                  <a:lnTo>
                    <a:pt x="156" y="32"/>
                  </a:lnTo>
                  <a:lnTo>
                    <a:pt x="173" y="32"/>
                  </a:lnTo>
                  <a:lnTo>
                    <a:pt x="192" y="32"/>
                  </a:lnTo>
                  <a:lnTo>
                    <a:pt x="209" y="32"/>
                  </a:lnTo>
                  <a:lnTo>
                    <a:pt x="244" y="32"/>
                  </a:lnTo>
                  <a:lnTo>
                    <a:pt x="261" y="0"/>
                  </a:lnTo>
                  <a:lnTo>
                    <a:pt x="278" y="0"/>
                  </a:lnTo>
                  <a:lnTo>
                    <a:pt x="330" y="0"/>
                  </a:lnTo>
                  <a:lnTo>
                    <a:pt x="348" y="15"/>
                  </a:lnTo>
                  <a:lnTo>
                    <a:pt x="330" y="15"/>
                  </a:lnTo>
                  <a:lnTo>
                    <a:pt x="348" y="32"/>
                  </a:lnTo>
                  <a:lnTo>
                    <a:pt x="365" y="32"/>
                  </a:lnTo>
                  <a:lnTo>
                    <a:pt x="382" y="63"/>
                  </a:lnTo>
                  <a:lnTo>
                    <a:pt x="399" y="80"/>
                  </a:lnTo>
                  <a:lnTo>
                    <a:pt x="417" y="63"/>
                  </a:lnTo>
                  <a:lnTo>
                    <a:pt x="503" y="111"/>
                  </a:lnTo>
                  <a:lnTo>
                    <a:pt x="486" y="176"/>
                  </a:lnTo>
                  <a:lnTo>
                    <a:pt x="468" y="159"/>
                  </a:lnTo>
                  <a:lnTo>
                    <a:pt x="451" y="176"/>
                  </a:lnTo>
                  <a:lnTo>
                    <a:pt x="451" y="207"/>
                  </a:lnTo>
                  <a:lnTo>
                    <a:pt x="434" y="207"/>
                  </a:lnTo>
                  <a:lnTo>
                    <a:pt x="348" y="255"/>
                  </a:lnTo>
                  <a:lnTo>
                    <a:pt x="382" y="272"/>
                  </a:lnTo>
                  <a:lnTo>
                    <a:pt x="399" y="272"/>
                  </a:lnTo>
                  <a:lnTo>
                    <a:pt x="382" y="272"/>
                  </a:lnTo>
                  <a:lnTo>
                    <a:pt x="330" y="303"/>
                  </a:lnTo>
                  <a:lnTo>
                    <a:pt x="313" y="303"/>
                  </a:lnTo>
                  <a:lnTo>
                    <a:pt x="313" y="288"/>
                  </a:lnTo>
                  <a:lnTo>
                    <a:pt x="296" y="272"/>
                  </a:lnTo>
                  <a:lnTo>
                    <a:pt x="330" y="255"/>
                  </a:lnTo>
                  <a:lnTo>
                    <a:pt x="278" y="240"/>
                  </a:lnTo>
                  <a:lnTo>
                    <a:pt x="278" y="224"/>
                  </a:lnTo>
                  <a:lnTo>
                    <a:pt x="244" y="224"/>
                  </a:lnTo>
                  <a:lnTo>
                    <a:pt x="227" y="255"/>
                  </a:lnTo>
                  <a:lnTo>
                    <a:pt x="209" y="255"/>
                  </a:lnTo>
                  <a:lnTo>
                    <a:pt x="209" y="27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1" name="Freeform 231"/>
            <p:cNvSpPr>
              <a:spLocks/>
            </p:cNvSpPr>
            <p:nvPr/>
          </p:nvSpPr>
          <p:spPr bwMode="auto">
            <a:xfrm>
              <a:off x="2427" y="1705"/>
              <a:ext cx="77" cy="54"/>
            </a:xfrm>
            <a:custGeom>
              <a:avLst/>
              <a:gdLst>
                <a:gd name="T0" fmla="*/ 2147483647 w 190"/>
                <a:gd name="T1" fmla="*/ 0 h 111"/>
                <a:gd name="T2" fmla="*/ 2147483647 w 190"/>
                <a:gd name="T3" fmla="*/ 0 h 111"/>
                <a:gd name="T4" fmla="*/ 2147483647 w 190"/>
                <a:gd name="T5" fmla="*/ 2147483647 h 111"/>
                <a:gd name="T6" fmla="*/ 2147483647 w 190"/>
                <a:gd name="T7" fmla="*/ 2147483647 h 111"/>
                <a:gd name="T8" fmla="*/ 2147483647 w 190"/>
                <a:gd name="T9" fmla="*/ 2147483647 h 111"/>
                <a:gd name="T10" fmla="*/ 2147483647 w 190"/>
                <a:gd name="T11" fmla="*/ 2147483647 h 111"/>
                <a:gd name="T12" fmla="*/ 2147483647 w 190"/>
                <a:gd name="T13" fmla="*/ 2147483647 h 111"/>
                <a:gd name="T14" fmla="*/ 0 w 190"/>
                <a:gd name="T15" fmla="*/ 2147483647 h 111"/>
                <a:gd name="T16" fmla="*/ 0 w 190"/>
                <a:gd name="T17" fmla="*/ 2147483647 h 111"/>
                <a:gd name="T18" fmla="*/ 2147483647 w 190"/>
                <a:gd name="T19" fmla="*/ 2147483647 h 111"/>
                <a:gd name="T20" fmla="*/ 2147483647 w 190"/>
                <a:gd name="T21" fmla="*/ 2147483647 h 111"/>
                <a:gd name="T22" fmla="*/ 2147483647 w 190"/>
                <a:gd name="T23" fmla="*/ 2147483647 h 111"/>
                <a:gd name="T24" fmla="*/ 2147483647 w 190"/>
                <a:gd name="T25" fmla="*/ 2147483647 h 111"/>
                <a:gd name="T26" fmla="*/ 2147483647 w 190"/>
                <a:gd name="T27" fmla="*/ 2147483647 h 111"/>
                <a:gd name="T28" fmla="*/ 2147483647 w 190"/>
                <a:gd name="T29" fmla="*/ 2147483647 h 111"/>
                <a:gd name="T30" fmla="*/ 2147483647 w 190"/>
                <a:gd name="T31" fmla="*/ 2147483647 h 111"/>
                <a:gd name="T32" fmla="*/ 2147483647 w 190"/>
                <a:gd name="T33" fmla="*/ 2147483647 h 111"/>
                <a:gd name="T34" fmla="*/ 2147483647 w 190"/>
                <a:gd name="T35" fmla="*/ 2147483647 h 111"/>
                <a:gd name="T36" fmla="*/ 2147483647 w 190"/>
                <a:gd name="T37" fmla="*/ 0 h 111"/>
                <a:gd name="T38" fmla="*/ 2147483647 w 190"/>
                <a:gd name="T39" fmla="*/ 0 h 1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0"/>
                <a:gd name="T61" fmla="*/ 0 h 111"/>
                <a:gd name="T62" fmla="*/ 190 w 190"/>
                <a:gd name="T63" fmla="*/ 111 h 1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0" h="111">
                  <a:moveTo>
                    <a:pt x="86" y="0"/>
                  </a:moveTo>
                  <a:lnTo>
                    <a:pt x="86" y="0"/>
                  </a:lnTo>
                  <a:lnTo>
                    <a:pt x="86" y="48"/>
                  </a:lnTo>
                  <a:lnTo>
                    <a:pt x="69" y="48"/>
                  </a:lnTo>
                  <a:lnTo>
                    <a:pt x="52" y="48"/>
                  </a:lnTo>
                  <a:lnTo>
                    <a:pt x="34" y="15"/>
                  </a:lnTo>
                  <a:lnTo>
                    <a:pt x="17" y="30"/>
                  </a:lnTo>
                  <a:lnTo>
                    <a:pt x="0" y="63"/>
                  </a:lnTo>
                  <a:lnTo>
                    <a:pt x="0" y="96"/>
                  </a:lnTo>
                  <a:lnTo>
                    <a:pt x="17" y="78"/>
                  </a:lnTo>
                  <a:lnTo>
                    <a:pt x="86" y="78"/>
                  </a:lnTo>
                  <a:lnTo>
                    <a:pt x="103" y="78"/>
                  </a:lnTo>
                  <a:lnTo>
                    <a:pt x="155" y="111"/>
                  </a:lnTo>
                  <a:lnTo>
                    <a:pt x="190" y="78"/>
                  </a:lnTo>
                  <a:lnTo>
                    <a:pt x="173" y="48"/>
                  </a:lnTo>
                  <a:lnTo>
                    <a:pt x="173" y="30"/>
                  </a:lnTo>
                  <a:lnTo>
                    <a:pt x="173" y="15"/>
                  </a:lnTo>
                  <a:lnTo>
                    <a:pt x="138" y="15"/>
                  </a:lnTo>
                  <a:lnTo>
                    <a:pt x="103" y="0"/>
                  </a:lnTo>
                  <a:lnTo>
                    <a:pt x="86" y="0"/>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2" name="Freeform 232"/>
            <p:cNvSpPr>
              <a:spLocks/>
            </p:cNvSpPr>
            <p:nvPr/>
          </p:nvSpPr>
          <p:spPr bwMode="auto">
            <a:xfrm>
              <a:off x="2426" y="1743"/>
              <a:ext cx="64" cy="56"/>
            </a:xfrm>
            <a:custGeom>
              <a:avLst/>
              <a:gdLst>
                <a:gd name="T0" fmla="*/ 0 w 155"/>
                <a:gd name="T1" fmla="*/ 2147483647 h 113"/>
                <a:gd name="T2" fmla="*/ 0 w 155"/>
                <a:gd name="T3" fmla="*/ 2147483647 h 113"/>
                <a:gd name="T4" fmla="*/ 0 w 155"/>
                <a:gd name="T5" fmla="*/ 2147483647 h 113"/>
                <a:gd name="T6" fmla="*/ 0 w 155"/>
                <a:gd name="T7" fmla="*/ 2147483647 h 113"/>
                <a:gd name="T8" fmla="*/ 2147483647 w 155"/>
                <a:gd name="T9" fmla="*/ 0 h 113"/>
                <a:gd name="T10" fmla="*/ 2147483647 w 155"/>
                <a:gd name="T11" fmla="*/ 0 h 113"/>
                <a:gd name="T12" fmla="*/ 2147483647 w 155"/>
                <a:gd name="T13" fmla="*/ 0 h 113"/>
                <a:gd name="T14" fmla="*/ 2147483647 w 155"/>
                <a:gd name="T15" fmla="*/ 2147483647 h 113"/>
                <a:gd name="T16" fmla="*/ 2147483647 w 155"/>
                <a:gd name="T17" fmla="*/ 2147483647 h 113"/>
                <a:gd name="T18" fmla="*/ 2147483647 w 155"/>
                <a:gd name="T19" fmla="*/ 2147483647 h 113"/>
                <a:gd name="T20" fmla="*/ 2147483647 w 155"/>
                <a:gd name="T21" fmla="*/ 2147483647 h 113"/>
                <a:gd name="T22" fmla="*/ 2147483647 w 155"/>
                <a:gd name="T23" fmla="*/ 2147483647 h 113"/>
                <a:gd name="T24" fmla="*/ 2147483647 w 155"/>
                <a:gd name="T25" fmla="*/ 2147483647 h 113"/>
                <a:gd name="T26" fmla="*/ 2147483647 w 155"/>
                <a:gd name="T27" fmla="*/ 2147483647 h 113"/>
                <a:gd name="T28" fmla="*/ 2147483647 w 155"/>
                <a:gd name="T29" fmla="*/ 2147483647 h 113"/>
                <a:gd name="T30" fmla="*/ 2147483647 w 155"/>
                <a:gd name="T31" fmla="*/ 2147483647 h 113"/>
                <a:gd name="T32" fmla="*/ 0 w 155"/>
                <a:gd name="T33" fmla="*/ 2147483647 h 1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5"/>
                <a:gd name="T52" fmla="*/ 0 h 113"/>
                <a:gd name="T53" fmla="*/ 155 w 155"/>
                <a:gd name="T54" fmla="*/ 113 h 1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5" h="113">
                  <a:moveTo>
                    <a:pt x="0" y="48"/>
                  </a:moveTo>
                  <a:lnTo>
                    <a:pt x="0" y="48"/>
                  </a:lnTo>
                  <a:lnTo>
                    <a:pt x="0" y="33"/>
                  </a:lnTo>
                  <a:lnTo>
                    <a:pt x="0" y="18"/>
                  </a:lnTo>
                  <a:lnTo>
                    <a:pt x="17" y="0"/>
                  </a:lnTo>
                  <a:lnTo>
                    <a:pt x="86" y="0"/>
                  </a:lnTo>
                  <a:lnTo>
                    <a:pt x="103" y="0"/>
                  </a:lnTo>
                  <a:lnTo>
                    <a:pt x="155" y="33"/>
                  </a:lnTo>
                  <a:lnTo>
                    <a:pt x="155" y="48"/>
                  </a:lnTo>
                  <a:lnTo>
                    <a:pt x="121" y="66"/>
                  </a:lnTo>
                  <a:lnTo>
                    <a:pt x="121" y="96"/>
                  </a:lnTo>
                  <a:lnTo>
                    <a:pt x="103" y="96"/>
                  </a:lnTo>
                  <a:lnTo>
                    <a:pt x="69" y="113"/>
                  </a:lnTo>
                  <a:lnTo>
                    <a:pt x="52" y="113"/>
                  </a:lnTo>
                  <a:lnTo>
                    <a:pt x="34" y="96"/>
                  </a:lnTo>
                  <a:lnTo>
                    <a:pt x="34" y="48"/>
                  </a:lnTo>
                  <a:lnTo>
                    <a:pt x="0" y="48"/>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3" name="Freeform 233"/>
            <p:cNvSpPr>
              <a:spLocks/>
            </p:cNvSpPr>
            <p:nvPr/>
          </p:nvSpPr>
          <p:spPr bwMode="auto">
            <a:xfrm>
              <a:off x="2455" y="1672"/>
              <a:ext cx="49" cy="40"/>
            </a:xfrm>
            <a:custGeom>
              <a:avLst/>
              <a:gdLst>
                <a:gd name="T0" fmla="*/ 2147483647 w 121"/>
                <a:gd name="T1" fmla="*/ 2147483647 h 81"/>
                <a:gd name="T2" fmla="*/ 2147483647 w 121"/>
                <a:gd name="T3" fmla="*/ 2147483647 h 81"/>
                <a:gd name="T4" fmla="*/ 0 w 121"/>
                <a:gd name="T5" fmla="*/ 2147483647 h 81"/>
                <a:gd name="T6" fmla="*/ 0 w 121"/>
                <a:gd name="T7" fmla="*/ 2147483647 h 81"/>
                <a:gd name="T8" fmla="*/ 2147483647 w 121"/>
                <a:gd name="T9" fmla="*/ 0 h 81"/>
                <a:gd name="T10" fmla="*/ 2147483647 w 121"/>
                <a:gd name="T11" fmla="*/ 0 h 81"/>
                <a:gd name="T12" fmla="*/ 2147483647 w 121"/>
                <a:gd name="T13" fmla="*/ 0 h 81"/>
                <a:gd name="T14" fmla="*/ 2147483647 w 121"/>
                <a:gd name="T15" fmla="*/ 2147483647 h 81"/>
                <a:gd name="T16" fmla="*/ 2147483647 w 121"/>
                <a:gd name="T17" fmla="*/ 2147483647 h 81"/>
                <a:gd name="T18" fmla="*/ 2147483647 w 121"/>
                <a:gd name="T19" fmla="*/ 2147483647 h 81"/>
                <a:gd name="T20" fmla="*/ 2147483647 w 121"/>
                <a:gd name="T21" fmla="*/ 2147483647 h 81"/>
                <a:gd name="T22" fmla="*/ 2147483647 w 121"/>
                <a:gd name="T23" fmla="*/ 2147483647 h 81"/>
                <a:gd name="T24" fmla="*/ 2147483647 w 121"/>
                <a:gd name="T25" fmla="*/ 2147483647 h 81"/>
                <a:gd name="T26" fmla="*/ 2147483647 w 121"/>
                <a:gd name="T27" fmla="*/ 2147483647 h 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1"/>
                <a:gd name="T43" fmla="*/ 0 h 81"/>
                <a:gd name="T44" fmla="*/ 121 w 121"/>
                <a:gd name="T45" fmla="*/ 81 h 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1" h="81">
                  <a:moveTo>
                    <a:pt x="17" y="66"/>
                  </a:moveTo>
                  <a:lnTo>
                    <a:pt x="17" y="66"/>
                  </a:lnTo>
                  <a:lnTo>
                    <a:pt x="0" y="48"/>
                  </a:lnTo>
                  <a:lnTo>
                    <a:pt x="0" y="18"/>
                  </a:lnTo>
                  <a:lnTo>
                    <a:pt x="17" y="0"/>
                  </a:lnTo>
                  <a:lnTo>
                    <a:pt x="52" y="0"/>
                  </a:lnTo>
                  <a:lnTo>
                    <a:pt x="121" y="0"/>
                  </a:lnTo>
                  <a:lnTo>
                    <a:pt x="104" y="18"/>
                  </a:lnTo>
                  <a:lnTo>
                    <a:pt x="86" y="18"/>
                  </a:lnTo>
                  <a:lnTo>
                    <a:pt x="104" y="66"/>
                  </a:lnTo>
                  <a:lnTo>
                    <a:pt x="104" y="81"/>
                  </a:lnTo>
                  <a:lnTo>
                    <a:pt x="69" y="81"/>
                  </a:lnTo>
                  <a:lnTo>
                    <a:pt x="34" y="66"/>
                  </a:lnTo>
                  <a:lnTo>
                    <a:pt x="17" y="66"/>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4" name="Freeform 234"/>
            <p:cNvSpPr>
              <a:spLocks/>
            </p:cNvSpPr>
            <p:nvPr/>
          </p:nvSpPr>
          <p:spPr bwMode="auto">
            <a:xfrm>
              <a:off x="2481" y="1900"/>
              <a:ext cx="42" cy="55"/>
            </a:xfrm>
            <a:custGeom>
              <a:avLst/>
              <a:gdLst>
                <a:gd name="T0" fmla="*/ 0 w 104"/>
                <a:gd name="T1" fmla="*/ 2147483647 h 111"/>
                <a:gd name="T2" fmla="*/ 0 w 104"/>
                <a:gd name="T3" fmla="*/ 2147483647 h 111"/>
                <a:gd name="T4" fmla="*/ 2147483647 w 104"/>
                <a:gd name="T5" fmla="*/ 2147483647 h 111"/>
                <a:gd name="T6" fmla="*/ 2147483647 w 104"/>
                <a:gd name="T7" fmla="*/ 2147483647 h 111"/>
                <a:gd name="T8" fmla="*/ 2147483647 w 104"/>
                <a:gd name="T9" fmla="*/ 2147483647 h 111"/>
                <a:gd name="T10" fmla="*/ 2147483647 w 104"/>
                <a:gd name="T11" fmla="*/ 2147483647 h 111"/>
                <a:gd name="T12" fmla="*/ 2147483647 w 104"/>
                <a:gd name="T13" fmla="*/ 2147483647 h 111"/>
                <a:gd name="T14" fmla="*/ 2147483647 w 104"/>
                <a:gd name="T15" fmla="*/ 2147483647 h 111"/>
                <a:gd name="T16" fmla="*/ 2147483647 w 104"/>
                <a:gd name="T17" fmla="*/ 2147483647 h 111"/>
                <a:gd name="T18" fmla="*/ 2147483647 w 104"/>
                <a:gd name="T19" fmla="*/ 2147483647 h 111"/>
                <a:gd name="T20" fmla="*/ 2147483647 w 104"/>
                <a:gd name="T21" fmla="*/ 0 h 111"/>
                <a:gd name="T22" fmla="*/ 0 w 104"/>
                <a:gd name="T23" fmla="*/ 2147483647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4"/>
                <a:gd name="T37" fmla="*/ 0 h 111"/>
                <a:gd name="T38" fmla="*/ 104 w 104"/>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4" h="111">
                  <a:moveTo>
                    <a:pt x="0" y="15"/>
                  </a:moveTo>
                  <a:lnTo>
                    <a:pt x="0" y="15"/>
                  </a:lnTo>
                  <a:lnTo>
                    <a:pt x="17" y="15"/>
                  </a:lnTo>
                  <a:lnTo>
                    <a:pt x="52" y="63"/>
                  </a:lnTo>
                  <a:lnTo>
                    <a:pt x="52" y="111"/>
                  </a:lnTo>
                  <a:lnTo>
                    <a:pt x="69" y="80"/>
                  </a:lnTo>
                  <a:lnTo>
                    <a:pt x="104" y="80"/>
                  </a:lnTo>
                  <a:lnTo>
                    <a:pt x="104" y="63"/>
                  </a:lnTo>
                  <a:lnTo>
                    <a:pt x="86" y="32"/>
                  </a:lnTo>
                  <a:lnTo>
                    <a:pt x="86" y="15"/>
                  </a:lnTo>
                  <a:lnTo>
                    <a:pt x="35" y="0"/>
                  </a:lnTo>
                  <a:lnTo>
                    <a:pt x="0" y="15"/>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35" name="Freeform 235"/>
            <p:cNvSpPr>
              <a:spLocks/>
            </p:cNvSpPr>
            <p:nvPr/>
          </p:nvSpPr>
          <p:spPr bwMode="auto">
            <a:xfrm>
              <a:off x="2410" y="1907"/>
              <a:ext cx="107" cy="87"/>
            </a:xfrm>
            <a:custGeom>
              <a:avLst/>
              <a:gdLst>
                <a:gd name="T0" fmla="*/ 2147483647 w 261"/>
                <a:gd name="T1" fmla="*/ 2147483647 h 177"/>
                <a:gd name="T2" fmla="*/ 2147483647 w 261"/>
                <a:gd name="T3" fmla="*/ 2147483647 h 177"/>
                <a:gd name="T4" fmla="*/ 2147483647 w 261"/>
                <a:gd name="T5" fmla="*/ 2147483647 h 177"/>
                <a:gd name="T6" fmla="*/ 2147483647 w 261"/>
                <a:gd name="T7" fmla="*/ 2147483647 h 177"/>
                <a:gd name="T8" fmla="*/ 2147483647 w 261"/>
                <a:gd name="T9" fmla="*/ 2147483647 h 177"/>
                <a:gd name="T10" fmla="*/ 2147483647 w 261"/>
                <a:gd name="T11" fmla="*/ 2147483647 h 177"/>
                <a:gd name="T12" fmla="*/ 2147483647 w 261"/>
                <a:gd name="T13" fmla="*/ 2147483647 h 177"/>
                <a:gd name="T14" fmla="*/ 2147483647 w 261"/>
                <a:gd name="T15" fmla="*/ 2147483647 h 177"/>
                <a:gd name="T16" fmla="*/ 2147483647 w 261"/>
                <a:gd name="T17" fmla="*/ 2147483647 h 177"/>
                <a:gd name="T18" fmla="*/ 2147483647 w 261"/>
                <a:gd name="T19" fmla="*/ 2147483647 h 177"/>
                <a:gd name="T20" fmla="*/ 2147483647 w 261"/>
                <a:gd name="T21" fmla="*/ 2147483647 h 177"/>
                <a:gd name="T22" fmla="*/ 2147483647 w 261"/>
                <a:gd name="T23" fmla="*/ 2147483647 h 177"/>
                <a:gd name="T24" fmla="*/ 2147483647 w 261"/>
                <a:gd name="T25" fmla="*/ 2147483647 h 177"/>
                <a:gd name="T26" fmla="*/ 2147483647 w 261"/>
                <a:gd name="T27" fmla="*/ 2147483647 h 177"/>
                <a:gd name="T28" fmla="*/ 2147483647 w 261"/>
                <a:gd name="T29" fmla="*/ 2147483647 h 177"/>
                <a:gd name="T30" fmla="*/ 2147483647 w 261"/>
                <a:gd name="T31" fmla="*/ 0 h 177"/>
                <a:gd name="T32" fmla="*/ 2147483647 w 261"/>
                <a:gd name="T33" fmla="*/ 0 h 177"/>
                <a:gd name="T34" fmla="*/ 2147483647 w 261"/>
                <a:gd name="T35" fmla="*/ 2147483647 h 177"/>
                <a:gd name="T36" fmla="*/ 2147483647 w 261"/>
                <a:gd name="T37" fmla="*/ 2147483647 h 177"/>
                <a:gd name="T38" fmla="*/ 2147483647 w 261"/>
                <a:gd name="T39" fmla="*/ 2147483647 h 177"/>
                <a:gd name="T40" fmla="*/ 2147483647 w 261"/>
                <a:gd name="T41" fmla="*/ 2147483647 h 177"/>
                <a:gd name="T42" fmla="*/ 2147483647 w 261"/>
                <a:gd name="T43" fmla="*/ 2147483647 h 177"/>
                <a:gd name="T44" fmla="*/ 0 w 261"/>
                <a:gd name="T45" fmla="*/ 2147483647 h 177"/>
                <a:gd name="T46" fmla="*/ 2147483647 w 261"/>
                <a:gd name="T47" fmla="*/ 2147483647 h 17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1"/>
                <a:gd name="T73" fmla="*/ 0 h 177"/>
                <a:gd name="T74" fmla="*/ 261 w 261"/>
                <a:gd name="T75" fmla="*/ 177 h 17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1" h="177">
                  <a:moveTo>
                    <a:pt x="35" y="129"/>
                  </a:moveTo>
                  <a:lnTo>
                    <a:pt x="35" y="129"/>
                  </a:lnTo>
                  <a:lnTo>
                    <a:pt x="69" y="129"/>
                  </a:lnTo>
                  <a:lnTo>
                    <a:pt x="69" y="144"/>
                  </a:lnTo>
                  <a:lnTo>
                    <a:pt x="87" y="161"/>
                  </a:lnTo>
                  <a:lnTo>
                    <a:pt x="104" y="161"/>
                  </a:lnTo>
                  <a:lnTo>
                    <a:pt x="156" y="177"/>
                  </a:lnTo>
                  <a:lnTo>
                    <a:pt x="190" y="144"/>
                  </a:lnTo>
                  <a:lnTo>
                    <a:pt x="244" y="161"/>
                  </a:lnTo>
                  <a:lnTo>
                    <a:pt x="244" y="144"/>
                  </a:lnTo>
                  <a:lnTo>
                    <a:pt x="261" y="129"/>
                  </a:lnTo>
                  <a:lnTo>
                    <a:pt x="261" y="113"/>
                  </a:lnTo>
                  <a:lnTo>
                    <a:pt x="227" y="113"/>
                  </a:lnTo>
                  <a:lnTo>
                    <a:pt x="227" y="96"/>
                  </a:lnTo>
                  <a:lnTo>
                    <a:pt x="227" y="48"/>
                  </a:lnTo>
                  <a:lnTo>
                    <a:pt x="190" y="0"/>
                  </a:lnTo>
                  <a:lnTo>
                    <a:pt x="173" y="0"/>
                  </a:lnTo>
                  <a:lnTo>
                    <a:pt x="139" y="17"/>
                  </a:lnTo>
                  <a:lnTo>
                    <a:pt x="121" y="17"/>
                  </a:lnTo>
                  <a:lnTo>
                    <a:pt x="69" y="17"/>
                  </a:lnTo>
                  <a:lnTo>
                    <a:pt x="52" y="17"/>
                  </a:lnTo>
                  <a:lnTo>
                    <a:pt x="35" y="81"/>
                  </a:lnTo>
                  <a:lnTo>
                    <a:pt x="0" y="81"/>
                  </a:lnTo>
                  <a:lnTo>
                    <a:pt x="35" y="129"/>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36" name="Freeform 236"/>
            <p:cNvSpPr>
              <a:spLocks/>
            </p:cNvSpPr>
            <p:nvPr/>
          </p:nvSpPr>
          <p:spPr bwMode="auto">
            <a:xfrm>
              <a:off x="2410" y="2025"/>
              <a:ext cx="71" cy="63"/>
            </a:xfrm>
            <a:custGeom>
              <a:avLst/>
              <a:gdLst>
                <a:gd name="T0" fmla="*/ 2147483647 w 175"/>
                <a:gd name="T1" fmla="*/ 2147483647 h 128"/>
                <a:gd name="T2" fmla="*/ 2147483647 w 175"/>
                <a:gd name="T3" fmla="*/ 2147483647 h 128"/>
                <a:gd name="T4" fmla="*/ 2147483647 w 175"/>
                <a:gd name="T5" fmla="*/ 0 h 128"/>
                <a:gd name="T6" fmla="*/ 2147483647 w 175"/>
                <a:gd name="T7" fmla="*/ 0 h 128"/>
                <a:gd name="T8" fmla="*/ 2147483647 w 175"/>
                <a:gd name="T9" fmla="*/ 2147483647 h 128"/>
                <a:gd name="T10" fmla="*/ 2147483647 w 175"/>
                <a:gd name="T11" fmla="*/ 0 h 128"/>
                <a:gd name="T12" fmla="*/ 2147483647 w 175"/>
                <a:gd name="T13" fmla="*/ 2147483647 h 128"/>
                <a:gd name="T14" fmla="*/ 2147483647 w 175"/>
                <a:gd name="T15" fmla="*/ 2147483647 h 128"/>
                <a:gd name="T16" fmla="*/ 2147483647 w 175"/>
                <a:gd name="T17" fmla="*/ 2147483647 h 128"/>
                <a:gd name="T18" fmla="*/ 2147483647 w 175"/>
                <a:gd name="T19" fmla="*/ 2147483647 h 128"/>
                <a:gd name="T20" fmla="*/ 2147483647 w 175"/>
                <a:gd name="T21" fmla="*/ 2147483647 h 128"/>
                <a:gd name="T22" fmla="*/ 2147483647 w 175"/>
                <a:gd name="T23" fmla="*/ 2147483647 h 128"/>
                <a:gd name="T24" fmla="*/ 2147483647 w 175"/>
                <a:gd name="T25" fmla="*/ 2147483647 h 128"/>
                <a:gd name="T26" fmla="*/ 2147483647 w 175"/>
                <a:gd name="T27" fmla="*/ 2147483647 h 128"/>
                <a:gd name="T28" fmla="*/ 2147483647 w 175"/>
                <a:gd name="T29" fmla="*/ 2147483647 h 128"/>
                <a:gd name="T30" fmla="*/ 2147483647 w 175"/>
                <a:gd name="T31" fmla="*/ 2147483647 h 128"/>
                <a:gd name="T32" fmla="*/ 2147483647 w 175"/>
                <a:gd name="T33" fmla="*/ 2147483647 h 128"/>
                <a:gd name="T34" fmla="*/ 2147483647 w 175"/>
                <a:gd name="T35" fmla="*/ 2147483647 h 128"/>
                <a:gd name="T36" fmla="*/ 2147483647 w 175"/>
                <a:gd name="T37" fmla="*/ 2147483647 h 128"/>
                <a:gd name="T38" fmla="*/ 0 w 175"/>
                <a:gd name="T39" fmla="*/ 2147483647 h 128"/>
                <a:gd name="T40" fmla="*/ 2147483647 w 175"/>
                <a:gd name="T41" fmla="*/ 2147483647 h 128"/>
                <a:gd name="T42" fmla="*/ 2147483647 w 175"/>
                <a:gd name="T43" fmla="*/ 2147483647 h 1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5"/>
                <a:gd name="T67" fmla="*/ 0 h 128"/>
                <a:gd name="T68" fmla="*/ 175 w 175"/>
                <a:gd name="T69" fmla="*/ 128 h 1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5" h="128">
                  <a:moveTo>
                    <a:pt x="35" y="17"/>
                  </a:moveTo>
                  <a:lnTo>
                    <a:pt x="35" y="17"/>
                  </a:lnTo>
                  <a:lnTo>
                    <a:pt x="89" y="0"/>
                  </a:lnTo>
                  <a:lnTo>
                    <a:pt x="123" y="0"/>
                  </a:lnTo>
                  <a:lnTo>
                    <a:pt x="158" y="17"/>
                  </a:lnTo>
                  <a:lnTo>
                    <a:pt x="175" y="0"/>
                  </a:lnTo>
                  <a:lnTo>
                    <a:pt x="158" y="33"/>
                  </a:lnTo>
                  <a:lnTo>
                    <a:pt x="123" y="17"/>
                  </a:lnTo>
                  <a:lnTo>
                    <a:pt x="106" y="33"/>
                  </a:lnTo>
                  <a:lnTo>
                    <a:pt x="106" y="48"/>
                  </a:lnTo>
                  <a:lnTo>
                    <a:pt x="89" y="48"/>
                  </a:lnTo>
                  <a:lnTo>
                    <a:pt x="69" y="33"/>
                  </a:lnTo>
                  <a:lnTo>
                    <a:pt x="69" y="48"/>
                  </a:lnTo>
                  <a:lnTo>
                    <a:pt x="89" y="81"/>
                  </a:lnTo>
                  <a:lnTo>
                    <a:pt x="123" y="113"/>
                  </a:lnTo>
                  <a:lnTo>
                    <a:pt x="106" y="113"/>
                  </a:lnTo>
                  <a:lnTo>
                    <a:pt x="106" y="128"/>
                  </a:lnTo>
                  <a:lnTo>
                    <a:pt x="69" y="113"/>
                  </a:lnTo>
                  <a:lnTo>
                    <a:pt x="35" y="113"/>
                  </a:lnTo>
                  <a:lnTo>
                    <a:pt x="0" y="65"/>
                  </a:lnTo>
                  <a:lnTo>
                    <a:pt x="35" y="33"/>
                  </a:lnTo>
                  <a:lnTo>
                    <a:pt x="35"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37" name="Freeform 237"/>
            <p:cNvSpPr>
              <a:spLocks/>
            </p:cNvSpPr>
            <p:nvPr/>
          </p:nvSpPr>
          <p:spPr bwMode="auto">
            <a:xfrm>
              <a:off x="2439" y="1978"/>
              <a:ext cx="70" cy="56"/>
            </a:xfrm>
            <a:custGeom>
              <a:avLst/>
              <a:gdLst>
                <a:gd name="T0" fmla="*/ 2147483647 w 173"/>
                <a:gd name="T1" fmla="*/ 2147483647 h 113"/>
                <a:gd name="T2" fmla="*/ 2147483647 w 173"/>
                <a:gd name="T3" fmla="*/ 2147483647 h 113"/>
                <a:gd name="T4" fmla="*/ 2147483647 w 173"/>
                <a:gd name="T5" fmla="*/ 2147483647 h 113"/>
                <a:gd name="T6" fmla="*/ 2147483647 w 173"/>
                <a:gd name="T7" fmla="*/ 2147483647 h 113"/>
                <a:gd name="T8" fmla="*/ 2147483647 w 173"/>
                <a:gd name="T9" fmla="*/ 2147483647 h 113"/>
                <a:gd name="T10" fmla="*/ 2147483647 w 173"/>
                <a:gd name="T11" fmla="*/ 2147483647 h 113"/>
                <a:gd name="T12" fmla="*/ 2147483647 w 173"/>
                <a:gd name="T13" fmla="*/ 2147483647 h 113"/>
                <a:gd name="T14" fmla="*/ 2147483647 w 173"/>
                <a:gd name="T15" fmla="*/ 2147483647 h 113"/>
                <a:gd name="T16" fmla="*/ 2147483647 w 173"/>
                <a:gd name="T17" fmla="*/ 2147483647 h 113"/>
                <a:gd name="T18" fmla="*/ 2147483647 w 173"/>
                <a:gd name="T19" fmla="*/ 2147483647 h 113"/>
                <a:gd name="T20" fmla="*/ 2147483647 w 173"/>
                <a:gd name="T21" fmla="*/ 2147483647 h 113"/>
                <a:gd name="T22" fmla="*/ 2147483647 w 173"/>
                <a:gd name="T23" fmla="*/ 2147483647 h 113"/>
                <a:gd name="T24" fmla="*/ 0 w 173"/>
                <a:gd name="T25" fmla="*/ 2147483647 h 113"/>
                <a:gd name="T26" fmla="*/ 2147483647 w 173"/>
                <a:gd name="T27" fmla="*/ 2147483647 h 113"/>
                <a:gd name="T28" fmla="*/ 0 w 173"/>
                <a:gd name="T29" fmla="*/ 2147483647 h 113"/>
                <a:gd name="T30" fmla="*/ 0 w 173"/>
                <a:gd name="T31" fmla="*/ 0 h 113"/>
                <a:gd name="T32" fmla="*/ 2147483647 w 173"/>
                <a:gd name="T33" fmla="*/ 2147483647 h 113"/>
                <a:gd name="T34" fmla="*/ 2147483647 w 173"/>
                <a:gd name="T35" fmla="*/ 2147483647 h 113"/>
                <a:gd name="T36" fmla="*/ 2147483647 w 173"/>
                <a:gd name="T37" fmla="*/ 2147483647 h 113"/>
                <a:gd name="T38" fmla="*/ 2147483647 w 173"/>
                <a:gd name="T39" fmla="*/ 0 h 113"/>
                <a:gd name="T40" fmla="*/ 2147483647 w 173"/>
                <a:gd name="T41" fmla="*/ 2147483647 h 11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73"/>
                <a:gd name="T64" fmla="*/ 0 h 113"/>
                <a:gd name="T65" fmla="*/ 173 w 173"/>
                <a:gd name="T66" fmla="*/ 113 h 11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73" h="113">
                  <a:moveTo>
                    <a:pt x="173" y="17"/>
                  </a:moveTo>
                  <a:lnTo>
                    <a:pt x="173" y="17"/>
                  </a:lnTo>
                  <a:lnTo>
                    <a:pt x="173" y="33"/>
                  </a:lnTo>
                  <a:lnTo>
                    <a:pt x="156" y="33"/>
                  </a:lnTo>
                  <a:lnTo>
                    <a:pt x="139" y="65"/>
                  </a:lnTo>
                  <a:lnTo>
                    <a:pt x="156" y="81"/>
                  </a:lnTo>
                  <a:lnTo>
                    <a:pt x="121" y="81"/>
                  </a:lnTo>
                  <a:lnTo>
                    <a:pt x="104" y="96"/>
                  </a:lnTo>
                  <a:lnTo>
                    <a:pt x="87" y="113"/>
                  </a:lnTo>
                  <a:lnTo>
                    <a:pt x="52" y="96"/>
                  </a:lnTo>
                  <a:lnTo>
                    <a:pt x="18" y="96"/>
                  </a:lnTo>
                  <a:lnTo>
                    <a:pt x="18" y="81"/>
                  </a:lnTo>
                  <a:lnTo>
                    <a:pt x="0" y="65"/>
                  </a:lnTo>
                  <a:lnTo>
                    <a:pt x="18" y="48"/>
                  </a:lnTo>
                  <a:lnTo>
                    <a:pt x="0" y="17"/>
                  </a:lnTo>
                  <a:lnTo>
                    <a:pt x="0" y="0"/>
                  </a:lnTo>
                  <a:lnTo>
                    <a:pt x="18" y="17"/>
                  </a:lnTo>
                  <a:lnTo>
                    <a:pt x="35" y="17"/>
                  </a:lnTo>
                  <a:lnTo>
                    <a:pt x="87" y="33"/>
                  </a:lnTo>
                  <a:lnTo>
                    <a:pt x="121" y="0"/>
                  </a:lnTo>
                  <a:lnTo>
                    <a:pt x="173" y="17"/>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38" name="Freeform 238"/>
            <p:cNvSpPr>
              <a:spLocks/>
            </p:cNvSpPr>
            <p:nvPr/>
          </p:nvSpPr>
          <p:spPr bwMode="auto">
            <a:xfrm>
              <a:off x="2346" y="1775"/>
              <a:ext cx="106" cy="118"/>
            </a:xfrm>
            <a:custGeom>
              <a:avLst/>
              <a:gdLst>
                <a:gd name="T0" fmla="*/ 2147483647 w 259"/>
                <a:gd name="T1" fmla="*/ 2147483647 h 239"/>
                <a:gd name="T2" fmla="*/ 2147483647 w 259"/>
                <a:gd name="T3" fmla="*/ 2147483647 h 239"/>
                <a:gd name="T4" fmla="*/ 2147483647 w 259"/>
                <a:gd name="T5" fmla="*/ 2147483647 h 239"/>
                <a:gd name="T6" fmla="*/ 2147483647 w 259"/>
                <a:gd name="T7" fmla="*/ 2147483647 h 239"/>
                <a:gd name="T8" fmla="*/ 2147483647 w 259"/>
                <a:gd name="T9" fmla="*/ 2147483647 h 239"/>
                <a:gd name="T10" fmla="*/ 2147483647 w 259"/>
                <a:gd name="T11" fmla="*/ 2147483647 h 239"/>
                <a:gd name="T12" fmla="*/ 2147483647 w 259"/>
                <a:gd name="T13" fmla="*/ 2147483647 h 239"/>
                <a:gd name="T14" fmla="*/ 2147483647 w 259"/>
                <a:gd name="T15" fmla="*/ 2147483647 h 239"/>
                <a:gd name="T16" fmla="*/ 2147483647 w 259"/>
                <a:gd name="T17" fmla="*/ 2147483647 h 239"/>
                <a:gd name="T18" fmla="*/ 2147483647 w 259"/>
                <a:gd name="T19" fmla="*/ 2147483647 h 239"/>
                <a:gd name="T20" fmla="*/ 2147483647 w 259"/>
                <a:gd name="T21" fmla="*/ 2147483647 h 239"/>
                <a:gd name="T22" fmla="*/ 2147483647 w 259"/>
                <a:gd name="T23" fmla="*/ 2147483647 h 239"/>
                <a:gd name="T24" fmla="*/ 2147483647 w 259"/>
                <a:gd name="T25" fmla="*/ 2147483647 h 239"/>
                <a:gd name="T26" fmla="*/ 2147483647 w 259"/>
                <a:gd name="T27" fmla="*/ 0 h 239"/>
                <a:gd name="T28" fmla="*/ 0 w 259"/>
                <a:gd name="T29" fmla="*/ 2147483647 h 239"/>
                <a:gd name="T30" fmla="*/ 2147483647 w 259"/>
                <a:gd name="T31" fmla="*/ 2147483647 h 239"/>
                <a:gd name="T32" fmla="*/ 2147483647 w 259"/>
                <a:gd name="T33" fmla="*/ 2147483647 h 239"/>
                <a:gd name="T34" fmla="*/ 2147483647 w 259"/>
                <a:gd name="T35" fmla="*/ 2147483647 h 239"/>
                <a:gd name="T36" fmla="*/ 2147483647 w 259"/>
                <a:gd name="T37" fmla="*/ 2147483647 h 239"/>
                <a:gd name="T38" fmla="*/ 2147483647 w 259"/>
                <a:gd name="T39" fmla="*/ 2147483647 h 239"/>
                <a:gd name="T40" fmla="*/ 2147483647 w 259"/>
                <a:gd name="T41" fmla="*/ 2147483647 h 239"/>
                <a:gd name="T42" fmla="*/ 2147483647 w 259"/>
                <a:gd name="T43" fmla="*/ 2147483647 h 239"/>
                <a:gd name="T44" fmla="*/ 2147483647 w 259"/>
                <a:gd name="T45" fmla="*/ 2147483647 h 239"/>
                <a:gd name="T46" fmla="*/ 2147483647 w 259"/>
                <a:gd name="T47" fmla="*/ 2147483647 h 239"/>
                <a:gd name="T48" fmla="*/ 2147483647 w 259"/>
                <a:gd name="T49" fmla="*/ 2147483647 h 2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9"/>
                <a:gd name="T76" fmla="*/ 0 h 239"/>
                <a:gd name="T77" fmla="*/ 259 w 259"/>
                <a:gd name="T78" fmla="*/ 239 h 2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9" h="239">
                  <a:moveTo>
                    <a:pt x="224" y="239"/>
                  </a:moveTo>
                  <a:lnTo>
                    <a:pt x="224" y="239"/>
                  </a:lnTo>
                  <a:lnTo>
                    <a:pt x="242" y="207"/>
                  </a:lnTo>
                  <a:lnTo>
                    <a:pt x="259" y="191"/>
                  </a:lnTo>
                  <a:lnTo>
                    <a:pt x="242" y="143"/>
                  </a:lnTo>
                  <a:lnTo>
                    <a:pt x="242" y="111"/>
                  </a:lnTo>
                  <a:lnTo>
                    <a:pt x="259" y="78"/>
                  </a:lnTo>
                  <a:lnTo>
                    <a:pt x="242" y="47"/>
                  </a:lnTo>
                  <a:lnTo>
                    <a:pt x="224" y="30"/>
                  </a:lnTo>
                  <a:lnTo>
                    <a:pt x="190" y="30"/>
                  </a:lnTo>
                  <a:lnTo>
                    <a:pt x="138" y="15"/>
                  </a:lnTo>
                  <a:lnTo>
                    <a:pt x="138" y="30"/>
                  </a:lnTo>
                  <a:lnTo>
                    <a:pt x="121" y="30"/>
                  </a:lnTo>
                  <a:lnTo>
                    <a:pt x="103" y="0"/>
                  </a:lnTo>
                  <a:lnTo>
                    <a:pt x="0" y="47"/>
                  </a:lnTo>
                  <a:lnTo>
                    <a:pt x="17" y="174"/>
                  </a:lnTo>
                  <a:lnTo>
                    <a:pt x="17" y="159"/>
                  </a:lnTo>
                  <a:lnTo>
                    <a:pt x="34" y="174"/>
                  </a:lnTo>
                  <a:lnTo>
                    <a:pt x="69" y="191"/>
                  </a:lnTo>
                  <a:lnTo>
                    <a:pt x="86" y="191"/>
                  </a:lnTo>
                  <a:lnTo>
                    <a:pt x="121" y="222"/>
                  </a:lnTo>
                  <a:lnTo>
                    <a:pt x="138" y="222"/>
                  </a:lnTo>
                  <a:lnTo>
                    <a:pt x="155" y="239"/>
                  </a:lnTo>
                  <a:lnTo>
                    <a:pt x="190" y="222"/>
                  </a:lnTo>
                  <a:lnTo>
                    <a:pt x="224" y="239"/>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39" name="Freeform 239"/>
            <p:cNvSpPr>
              <a:spLocks/>
            </p:cNvSpPr>
            <p:nvPr/>
          </p:nvSpPr>
          <p:spPr bwMode="auto">
            <a:xfrm>
              <a:off x="2403" y="2010"/>
              <a:ext cx="21" cy="47"/>
            </a:xfrm>
            <a:custGeom>
              <a:avLst/>
              <a:gdLst>
                <a:gd name="T0" fmla="*/ 0 w 52"/>
                <a:gd name="T1" fmla="*/ 0 h 96"/>
                <a:gd name="T2" fmla="*/ 0 w 52"/>
                <a:gd name="T3" fmla="*/ 0 h 96"/>
                <a:gd name="T4" fmla="*/ 2147483647 w 52"/>
                <a:gd name="T5" fmla="*/ 0 h 96"/>
                <a:gd name="T6" fmla="*/ 2147483647 w 52"/>
                <a:gd name="T7" fmla="*/ 2147483647 h 96"/>
                <a:gd name="T8" fmla="*/ 2147483647 w 52"/>
                <a:gd name="T9" fmla="*/ 2147483647 h 96"/>
                <a:gd name="T10" fmla="*/ 2147483647 w 52"/>
                <a:gd name="T11" fmla="*/ 2147483647 h 96"/>
                <a:gd name="T12" fmla="*/ 2147483647 w 52"/>
                <a:gd name="T13" fmla="*/ 2147483647 h 96"/>
                <a:gd name="T14" fmla="*/ 2147483647 w 52"/>
                <a:gd name="T15" fmla="*/ 2147483647 h 96"/>
                <a:gd name="T16" fmla="*/ 0 w 52"/>
                <a:gd name="T17" fmla="*/ 2147483647 h 96"/>
                <a:gd name="T18" fmla="*/ 0 w 52"/>
                <a:gd name="T19" fmla="*/ 2147483647 h 96"/>
                <a:gd name="T20" fmla="*/ 0 w 52"/>
                <a:gd name="T21" fmla="*/ 2147483647 h 96"/>
                <a:gd name="T22" fmla="*/ 0 w 52"/>
                <a:gd name="T23" fmla="*/ 0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
                <a:gd name="T37" fmla="*/ 0 h 96"/>
                <a:gd name="T38" fmla="*/ 52 w 52"/>
                <a:gd name="T39" fmla="*/ 96 h 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 h="96">
                  <a:moveTo>
                    <a:pt x="0" y="0"/>
                  </a:moveTo>
                  <a:lnTo>
                    <a:pt x="0" y="0"/>
                  </a:lnTo>
                  <a:lnTo>
                    <a:pt x="17" y="0"/>
                  </a:lnTo>
                  <a:lnTo>
                    <a:pt x="34" y="16"/>
                  </a:lnTo>
                  <a:lnTo>
                    <a:pt x="34" y="31"/>
                  </a:lnTo>
                  <a:lnTo>
                    <a:pt x="52" y="48"/>
                  </a:lnTo>
                  <a:lnTo>
                    <a:pt x="52" y="64"/>
                  </a:lnTo>
                  <a:lnTo>
                    <a:pt x="17" y="96"/>
                  </a:lnTo>
                  <a:lnTo>
                    <a:pt x="0" y="79"/>
                  </a:lnTo>
                  <a:lnTo>
                    <a:pt x="0" y="31"/>
                  </a:lnTo>
                  <a:lnTo>
                    <a:pt x="0" y="16"/>
                  </a:lnTo>
                  <a:lnTo>
                    <a:pt x="0" y="0"/>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0" name="Freeform 240"/>
            <p:cNvSpPr>
              <a:spLocks/>
            </p:cNvSpPr>
            <p:nvPr/>
          </p:nvSpPr>
          <p:spPr bwMode="auto">
            <a:xfrm>
              <a:off x="2367" y="1900"/>
              <a:ext cx="72" cy="55"/>
            </a:xfrm>
            <a:custGeom>
              <a:avLst/>
              <a:gdLst>
                <a:gd name="T0" fmla="*/ 2147483647 w 174"/>
                <a:gd name="T1" fmla="*/ 2147483647 h 111"/>
                <a:gd name="T2" fmla="*/ 2147483647 w 174"/>
                <a:gd name="T3" fmla="*/ 2147483647 h 111"/>
                <a:gd name="T4" fmla="*/ 2147483647 w 174"/>
                <a:gd name="T5" fmla="*/ 2147483647 h 111"/>
                <a:gd name="T6" fmla="*/ 2147483647 w 174"/>
                <a:gd name="T7" fmla="*/ 2147483647 h 111"/>
                <a:gd name="T8" fmla="*/ 2147483647 w 174"/>
                <a:gd name="T9" fmla="*/ 2147483647 h 111"/>
                <a:gd name="T10" fmla="*/ 2147483647 w 174"/>
                <a:gd name="T11" fmla="*/ 2147483647 h 111"/>
                <a:gd name="T12" fmla="*/ 2147483647 w 174"/>
                <a:gd name="T13" fmla="*/ 2147483647 h 111"/>
                <a:gd name="T14" fmla="*/ 2147483647 w 174"/>
                <a:gd name="T15" fmla="*/ 0 h 111"/>
                <a:gd name="T16" fmla="*/ 2147483647 w 174"/>
                <a:gd name="T17" fmla="*/ 2147483647 h 111"/>
                <a:gd name="T18" fmla="*/ 2147483647 w 174"/>
                <a:gd name="T19" fmla="*/ 2147483647 h 111"/>
                <a:gd name="T20" fmla="*/ 0 w 174"/>
                <a:gd name="T21" fmla="*/ 2147483647 h 111"/>
                <a:gd name="T22" fmla="*/ 0 w 174"/>
                <a:gd name="T23" fmla="*/ 2147483647 h 111"/>
                <a:gd name="T24" fmla="*/ 2147483647 w 174"/>
                <a:gd name="T25" fmla="*/ 2147483647 h 111"/>
                <a:gd name="T26" fmla="*/ 2147483647 w 174"/>
                <a:gd name="T27" fmla="*/ 2147483647 h 1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4"/>
                <a:gd name="T43" fmla="*/ 0 h 111"/>
                <a:gd name="T44" fmla="*/ 174 w 174"/>
                <a:gd name="T45" fmla="*/ 111 h 1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4" h="111">
                  <a:moveTo>
                    <a:pt x="69" y="111"/>
                  </a:moveTo>
                  <a:lnTo>
                    <a:pt x="69" y="111"/>
                  </a:lnTo>
                  <a:lnTo>
                    <a:pt x="103" y="96"/>
                  </a:lnTo>
                  <a:lnTo>
                    <a:pt x="140" y="96"/>
                  </a:lnTo>
                  <a:lnTo>
                    <a:pt x="157" y="32"/>
                  </a:lnTo>
                  <a:lnTo>
                    <a:pt x="174" y="32"/>
                  </a:lnTo>
                  <a:lnTo>
                    <a:pt x="157" y="15"/>
                  </a:lnTo>
                  <a:lnTo>
                    <a:pt x="121" y="0"/>
                  </a:lnTo>
                  <a:lnTo>
                    <a:pt x="51" y="32"/>
                  </a:lnTo>
                  <a:lnTo>
                    <a:pt x="17" y="32"/>
                  </a:lnTo>
                  <a:lnTo>
                    <a:pt x="0" y="63"/>
                  </a:lnTo>
                  <a:lnTo>
                    <a:pt x="0" y="80"/>
                  </a:lnTo>
                  <a:lnTo>
                    <a:pt x="51" y="111"/>
                  </a:lnTo>
                  <a:lnTo>
                    <a:pt x="69" y="11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41" name="Freeform 241"/>
            <p:cNvSpPr>
              <a:spLocks/>
            </p:cNvSpPr>
            <p:nvPr/>
          </p:nvSpPr>
          <p:spPr bwMode="auto">
            <a:xfrm>
              <a:off x="2361" y="1955"/>
              <a:ext cx="42" cy="47"/>
            </a:xfrm>
            <a:custGeom>
              <a:avLst/>
              <a:gdLst>
                <a:gd name="T0" fmla="*/ 2147483647 w 104"/>
                <a:gd name="T1" fmla="*/ 2147483647 h 96"/>
                <a:gd name="T2" fmla="*/ 2147483647 w 104"/>
                <a:gd name="T3" fmla="*/ 2147483647 h 96"/>
                <a:gd name="T4" fmla="*/ 2147483647 w 104"/>
                <a:gd name="T5" fmla="*/ 2147483647 h 96"/>
                <a:gd name="T6" fmla="*/ 2147483647 w 104"/>
                <a:gd name="T7" fmla="*/ 2147483647 h 96"/>
                <a:gd name="T8" fmla="*/ 2147483647 w 104"/>
                <a:gd name="T9" fmla="*/ 2147483647 h 96"/>
                <a:gd name="T10" fmla="*/ 2147483647 w 104"/>
                <a:gd name="T11" fmla="*/ 2147483647 h 96"/>
                <a:gd name="T12" fmla="*/ 2147483647 w 104"/>
                <a:gd name="T13" fmla="*/ 2147483647 h 96"/>
                <a:gd name="T14" fmla="*/ 2147483647 w 104"/>
                <a:gd name="T15" fmla="*/ 2147483647 h 96"/>
                <a:gd name="T16" fmla="*/ 2147483647 w 104"/>
                <a:gd name="T17" fmla="*/ 2147483647 h 96"/>
                <a:gd name="T18" fmla="*/ 2147483647 w 104"/>
                <a:gd name="T19" fmla="*/ 2147483647 h 96"/>
                <a:gd name="T20" fmla="*/ 2147483647 w 104"/>
                <a:gd name="T21" fmla="*/ 0 h 96"/>
                <a:gd name="T22" fmla="*/ 2147483647 w 104"/>
                <a:gd name="T23" fmla="*/ 2147483647 h 96"/>
                <a:gd name="T24" fmla="*/ 2147483647 w 104"/>
                <a:gd name="T25" fmla="*/ 0 h 96"/>
                <a:gd name="T26" fmla="*/ 0 w 104"/>
                <a:gd name="T27" fmla="*/ 2147483647 h 96"/>
                <a:gd name="T28" fmla="*/ 2147483647 w 104"/>
                <a:gd name="T29" fmla="*/ 2147483647 h 96"/>
                <a:gd name="T30" fmla="*/ 2147483647 w 104"/>
                <a:gd name="T31" fmla="*/ 2147483647 h 96"/>
                <a:gd name="T32" fmla="*/ 2147483647 w 104"/>
                <a:gd name="T33" fmla="*/ 2147483647 h 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4"/>
                <a:gd name="T52" fmla="*/ 0 h 96"/>
                <a:gd name="T53" fmla="*/ 104 w 104"/>
                <a:gd name="T54" fmla="*/ 96 h 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4" h="96">
                  <a:moveTo>
                    <a:pt x="87" y="96"/>
                  </a:moveTo>
                  <a:lnTo>
                    <a:pt x="87" y="96"/>
                  </a:lnTo>
                  <a:lnTo>
                    <a:pt x="69" y="96"/>
                  </a:lnTo>
                  <a:lnTo>
                    <a:pt x="87" y="81"/>
                  </a:lnTo>
                  <a:lnTo>
                    <a:pt x="104" y="81"/>
                  </a:lnTo>
                  <a:lnTo>
                    <a:pt x="104" y="65"/>
                  </a:lnTo>
                  <a:lnTo>
                    <a:pt x="104" y="48"/>
                  </a:lnTo>
                  <a:lnTo>
                    <a:pt x="104" y="33"/>
                  </a:lnTo>
                  <a:lnTo>
                    <a:pt x="87" y="33"/>
                  </a:lnTo>
                  <a:lnTo>
                    <a:pt x="87" y="17"/>
                  </a:lnTo>
                  <a:lnTo>
                    <a:pt x="35" y="0"/>
                  </a:lnTo>
                  <a:lnTo>
                    <a:pt x="18" y="17"/>
                  </a:lnTo>
                  <a:lnTo>
                    <a:pt x="18" y="0"/>
                  </a:lnTo>
                  <a:lnTo>
                    <a:pt x="0" y="17"/>
                  </a:lnTo>
                  <a:lnTo>
                    <a:pt x="18" y="33"/>
                  </a:lnTo>
                  <a:lnTo>
                    <a:pt x="52" y="81"/>
                  </a:lnTo>
                  <a:lnTo>
                    <a:pt x="87" y="96"/>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2" name="Freeform 242"/>
            <p:cNvSpPr>
              <a:spLocks/>
            </p:cNvSpPr>
            <p:nvPr/>
          </p:nvSpPr>
          <p:spPr bwMode="auto">
            <a:xfrm>
              <a:off x="2396" y="1947"/>
              <a:ext cx="49" cy="70"/>
            </a:xfrm>
            <a:custGeom>
              <a:avLst/>
              <a:gdLst>
                <a:gd name="T0" fmla="*/ 2147483647 w 121"/>
                <a:gd name="T1" fmla="*/ 2147483647 h 144"/>
                <a:gd name="T2" fmla="*/ 2147483647 w 121"/>
                <a:gd name="T3" fmla="*/ 2147483647 h 144"/>
                <a:gd name="T4" fmla="*/ 2147483647 w 121"/>
                <a:gd name="T5" fmla="*/ 2147483647 h 144"/>
                <a:gd name="T6" fmla="*/ 0 w 121"/>
                <a:gd name="T7" fmla="*/ 2147483647 h 144"/>
                <a:gd name="T8" fmla="*/ 2147483647 w 121"/>
                <a:gd name="T9" fmla="*/ 0 h 144"/>
                <a:gd name="T10" fmla="*/ 2147483647 w 121"/>
                <a:gd name="T11" fmla="*/ 2147483647 h 144"/>
                <a:gd name="T12" fmla="*/ 2147483647 w 121"/>
                <a:gd name="T13" fmla="*/ 2147483647 h 144"/>
                <a:gd name="T14" fmla="*/ 2147483647 w 121"/>
                <a:gd name="T15" fmla="*/ 2147483647 h 144"/>
                <a:gd name="T16" fmla="*/ 2147483647 w 121"/>
                <a:gd name="T17" fmla="*/ 2147483647 h 144"/>
                <a:gd name="T18" fmla="*/ 2147483647 w 121"/>
                <a:gd name="T19" fmla="*/ 2147483647 h 144"/>
                <a:gd name="T20" fmla="*/ 2147483647 w 121"/>
                <a:gd name="T21" fmla="*/ 2147483647 h 144"/>
                <a:gd name="T22" fmla="*/ 2147483647 w 121"/>
                <a:gd name="T23" fmla="*/ 2147483647 h 144"/>
                <a:gd name="T24" fmla="*/ 2147483647 w 121"/>
                <a:gd name="T25" fmla="*/ 2147483647 h 144"/>
                <a:gd name="T26" fmla="*/ 2147483647 w 121"/>
                <a:gd name="T27" fmla="*/ 2147483647 h 144"/>
                <a:gd name="T28" fmla="*/ 2147483647 w 121"/>
                <a:gd name="T29" fmla="*/ 2147483647 h 144"/>
                <a:gd name="T30" fmla="*/ 2147483647 w 121"/>
                <a:gd name="T31" fmla="*/ 2147483647 h 144"/>
                <a:gd name="T32" fmla="*/ 2147483647 w 121"/>
                <a:gd name="T33" fmla="*/ 2147483647 h 144"/>
                <a:gd name="T34" fmla="*/ 2147483647 w 121"/>
                <a:gd name="T35" fmla="*/ 2147483647 h 144"/>
                <a:gd name="T36" fmla="*/ 2147483647 w 121"/>
                <a:gd name="T37" fmla="*/ 2147483647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1"/>
                <a:gd name="T58" fmla="*/ 0 h 144"/>
                <a:gd name="T59" fmla="*/ 121 w 121"/>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1" h="144">
                  <a:moveTo>
                    <a:pt x="17" y="48"/>
                  </a:moveTo>
                  <a:lnTo>
                    <a:pt x="17" y="48"/>
                  </a:lnTo>
                  <a:lnTo>
                    <a:pt x="17" y="32"/>
                  </a:lnTo>
                  <a:lnTo>
                    <a:pt x="0" y="15"/>
                  </a:lnTo>
                  <a:lnTo>
                    <a:pt x="34" y="0"/>
                  </a:lnTo>
                  <a:lnTo>
                    <a:pt x="69" y="48"/>
                  </a:lnTo>
                  <a:lnTo>
                    <a:pt x="103" y="48"/>
                  </a:lnTo>
                  <a:lnTo>
                    <a:pt x="103" y="63"/>
                  </a:lnTo>
                  <a:lnTo>
                    <a:pt x="103" y="80"/>
                  </a:lnTo>
                  <a:lnTo>
                    <a:pt x="121" y="111"/>
                  </a:lnTo>
                  <a:lnTo>
                    <a:pt x="103" y="128"/>
                  </a:lnTo>
                  <a:lnTo>
                    <a:pt x="69" y="128"/>
                  </a:lnTo>
                  <a:lnTo>
                    <a:pt x="51" y="144"/>
                  </a:lnTo>
                  <a:lnTo>
                    <a:pt x="34" y="128"/>
                  </a:lnTo>
                  <a:lnTo>
                    <a:pt x="34" y="111"/>
                  </a:lnTo>
                  <a:lnTo>
                    <a:pt x="17" y="96"/>
                  </a:lnTo>
                  <a:lnTo>
                    <a:pt x="17" y="80"/>
                  </a:lnTo>
                  <a:lnTo>
                    <a:pt x="17" y="63"/>
                  </a:lnTo>
                  <a:lnTo>
                    <a:pt x="17"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3" name="Freeform 243"/>
            <p:cNvSpPr>
              <a:spLocks/>
            </p:cNvSpPr>
            <p:nvPr/>
          </p:nvSpPr>
          <p:spPr bwMode="auto">
            <a:xfrm>
              <a:off x="2418" y="2010"/>
              <a:ext cx="27" cy="24"/>
            </a:xfrm>
            <a:custGeom>
              <a:avLst/>
              <a:gdLst>
                <a:gd name="T0" fmla="*/ 2147483647 w 70"/>
                <a:gd name="T1" fmla="*/ 2147483647 h 48"/>
                <a:gd name="T2" fmla="*/ 2147483647 w 70"/>
                <a:gd name="T3" fmla="*/ 2147483647 h 48"/>
                <a:gd name="T4" fmla="*/ 0 w 70"/>
                <a:gd name="T5" fmla="*/ 2147483647 h 48"/>
                <a:gd name="T6" fmla="*/ 0 w 70"/>
                <a:gd name="T7" fmla="*/ 2147483647 h 48"/>
                <a:gd name="T8" fmla="*/ 2147483647 w 70"/>
                <a:gd name="T9" fmla="*/ 0 h 48"/>
                <a:gd name="T10" fmla="*/ 2147483647 w 70"/>
                <a:gd name="T11" fmla="*/ 0 h 48"/>
                <a:gd name="T12" fmla="*/ 2147483647 w 70"/>
                <a:gd name="T13" fmla="*/ 2147483647 h 48"/>
                <a:gd name="T14" fmla="*/ 2147483647 w 70"/>
                <a:gd name="T15" fmla="*/ 2147483647 h 48"/>
                <a:gd name="T16" fmla="*/ 2147483647 w 70"/>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48"/>
                <a:gd name="T29" fmla="*/ 70 w 70"/>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48">
                  <a:moveTo>
                    <a:pt x="18" y="48"/>
                  </a:moveTo>
                  <a:lnTo>
                    <a:pt x="18" y="48"/>
                  </a:lnTo>
                  <a:lnTo>
                    <a:pt x="0" y="31"/>
                  </a:lnTo>
                  <a:lnTo>
                    <a:pt x="0" y="16"/>
                  </a:lnTo>
                  <a:lnTo>
                    <a:pt x="18" y="0"/>
                  </a:lnTo>
                  <a:lnTo>
                    <a:pt x="52" y="0"/>
                  </a:lnTo>
                  <a:lnTo>
                    <a:pt x="70" y="16"/>
                  </a:lnTo>
                  <a:lnTo>
                    <a:pt x="70" y="31"/>
                  </a:lnTo>
                  <a:lnTo>
                    <a:pt x="18" y="48"/>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4" name="Freeform 244"/>
            <p:cNvSpPr>
              <a:spLocks/>
            </p:cNvSpPr>
            <p:nvPr/>
          </p:nvSpPr>
          <p:spPr bwMode="auto">
            <a:xfrm>
              <a:off x="2319" y="1853"/>
              <a:ext cx="77" cy="47"/>
            </a:xfrm>
            <a:custGeom>
              <a:avLst/>
              <a:gdLst>
                <a:gd name="T0" fmla="*/ 2147483647 w 188"/>
                <a:gd name="T1" fmla="*/ 2147483647 h 96"/>
                <a:gd name="T2" fmla="*/ 2147483647 w 188"/>
                <a:gd name="T3" fmla="*/ 2147483647 h 96"/>
                <a:gd name="T4" fmla="*/ 2147483647 w 188"/>
                <a:gd name="T5" fmla="*/ 2147483647 h 96"/>
                <a:gd name="T6" fmla="*/ 2147483647 w 188"/>
                <a:gd name="T7" fmla="*/ 2147483647 h 96"/>
                <a:gd name="T8" fmla="*/ 2147483647 w 188"/>
                <a:gd name="T9" fmla="*/ 2147483647 h 96"/>
                <a:gd name="T10" fmla="*/ 2147483647 w 188"/>
                <a:gd name="T11" fmla="*/ 0 h 96"/>
                <a:gd name="T12" fmla="*/ 2147483647 w 188"/>
                <a:gd name="T13" fmla="*/ 2147483647 h 96"/>
                <a:gd name="T14" fmla="*/ 2147483647 w 188"/>
                <a:gd name="T15" fmla="*/ 0 h 96"/>
                <a:gd name="T16" fmla="*/ 2147483647 w 188"/>
                <a:gd name="T17" fmla="*/ 2147483647 h 96"/>
                <a:gd name="T18" fmla="*/ 0 w 188"/>
                <a:gd name="T19" fmla="*/ 2147483647 h 96"/>
                <a:gd name="T20" fmla="*/ 2147483647 w 188"/>
                <a:gd name="T21" fmla="*/ 2147483647 h 96"/>
                <a:gd name="T22" fmla="*/ 2147483647 w 188"/>
                <a:gd name="T23" fmla="*/ 2147483647 h 96"/>
                <a:gd name="T24" fmla="*/ 2147483647 w 188"/>
                <a:gd name="T25" fmla="*/ 2147483647 h 96"/>
                <a:gd name="T26" fmla="*/ 2147483647 w 188"/>
                <a:gd name="T27" fmla="*/ 2147483647 h 96"/>
                <a:gd name="T28" fmla="*/ 2147483647 w 188"/>
                <a:gd name="T29" fmla="*/ 2147483647 h 96"/>
                <a:gd name="T30" fmla="*/ 2147483647 w 188"/>
                <a:gd name="T31" fmla="*/ 2147483647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
                <a:gd name="T49" fmla="*/ 0 h 96"/>
                <a:gd name="T50" fmla="*/ 188 w 188"/>
                <a:gd name="T51" fmla="*/ 96 h 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 h="96">
                  <a:moveTo>
                    <a:pt x="188" y="63"/>
                  </a:moveTo>
                  <a:lnTo>
                    <a:pt x="188" y="63"/>
                  </a:lnTo>
                  <a:lnTo>
                    <a:pt x="153" y="32"/>
                  </a:lnTo>
                  <a:lnTo>
                    <a:pt x="136" y="32"/>
                  </a:lnTo>
                  <a:lnTo>
                    <a:pt x="103" y="15"/>
                  </a:lnTo>
                  <a:lnTo>
                    <a:pt x="86" y="0"/>
                  </a:lnTo>
                  <a:lnTo>
                    <a:pt x="86" y="15"/>
                  </a:lnTo>
                  <a:lnTo>
                    <a:pt x="69" y="0"/>
                  </a:lnTo>
                  <a:lnTo>
                    <a:pt x="34" y="15"/>
                  </a:lnTo>
                  <a:lnTo>
                    <a:pt x="0" y="32"/>
                  </a:lnTo>
                  <a:lnTo>
                    <a:pt x="17" y="63"/>
                  </a:lnTo>
                  <a:lnTo>
                    <a:pt x="51" y="96"/>
                  </a:lnTo>
                  <a:lnTo>
                    <a:pt x="86" y="96"/>
                  </a:lnTo>
                  <a:lnTo>
                    <a:pt x="86" y="80"/>
                  </a:lnTo>
                  <a:lnTo>
                    <a:pt x="136" y="96"/>
                  </a:lnTo>
                  <a:lnTo>
                    <a:pt x="188" y="6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45" name="Freeform 245"/>
            <p:cNvSpPr>
              <a:spLocks/>
            </p:cNvSpPr>
            <p:nvPr/>
          </p:nvSpPr>
          <p:spPr bwMode="auto">
            <a:xfrm>
              <a:off x="2374" y="1884"/>
              <a:ext cx="65" cy="32"/>
            </a:xfrm>
            <a:custGeom>
              <a:avLst/>
              <a:gdLst>
                <a:gd name="T0" fmla="*/ 0 w 157"/>
                <a:gd name="T1" fmla="*/ 2147483647 h 65"/>
                <a:gd name="T2" fmla="*/ 0 w 157"/>
                <a:gd name="T3" fmla="*/ 2147483647 h 65"/>
                <a:gd name="T4" fmla="*/ 0 w 157"/>
                <a:gd name="T5" fmla="*/ 2147483647 h 65"/>
                <a:gd name="T6" fmla="*/ 2147483647 w 157"/>
                <a:gd name="T7" fmla="*/ 2147483647 h 65"/>
                <a:gd name="T8" fmla="*/ 2147483647 w 157"/>
                <a:gd name="T9" fmla="*/ 2147483647 h 65"/>
                <a:gd name="T10" fmla="*/ 2147483647 w 157"/>
                <a:gd name="T11" fmla="*/ 2147483647 h 65"/>
                <a:gd name="T12" fmla="*/ 2147483647 w 157"/>
                <a:gd name="T13" fmla="*/ 2147483647 h 65"/>
                <a:gd name="T14" fmla="*/ 2147483647 w 157"/>
                <a:gd name="T15" fmla="*/ 0 h 65"/>
                <a:gd name="T16" fmla="*/ 2147483647 w 157"/>
                <a:gd name="T17" fmla="*/ 2147483647 h 65"/>
                <a:gd name="T18" fmla="*/ 2147483647 w 157"/>
                <a:gd name="T19" fmla="*/ 0 h 65"/>
                <a:gd name="T20" fmla="*/ 2147483647 w 157"/>
                <a:gd name="T21" fmla="*/ 0 h 65"/>
                <a:gd name="T22" fmla="*/ 0 w 157"/>
                <a:gd name="T23" fmla="*/ 2147483647 h 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7"/>
                <a:gd name="T37" fmla="*/ 0 h 65"/>
                <a:gd name="T38" fmla="*/ 157 w 157"/>
                <a:gd name="T39" fmla="*/ 65 h 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7" h="65">
                  <a:moveTo>
                    <a:pt x="0" y="33"/>
                  </a:moveTo>
                  <a:lnTo>
                    <a:pt x="0" y="33"/>
                  </a:lnTo>
                  <a:lnTo>
                    <a:pt x="0" y="65"/>
                  </a:lnTo>
                  <a:lnTo>
                    <a:pt x="34" y="65"/>
                  </a:lnTo>
                  <a:lnTo>
                    <a:pt x="105" y="33"/>
                  </a:lnTo>
                  <a:lnTo>
                    <a:pt x="140" y="48"/>
                  </a:lnTo>
                  <a:lnTo>
                    <a:pt x="157" y="17"/>
                  </a:lnTo>
                  <a:lnTo>
                    <a:pt x="123" y="0"/>
                  </a:lnTo>
                  <a:lnTo>
                    <a:pt x="88" y="17"/>
                  </a:lnTo>
                  <a:lnTo>
                    <a:pt x="71" y="0"/>
                  </a:lnTo>
                  <a:lnTo>
                    <a:pt x="54" y="0"/>
                  </a:lnTo>
                  <a:lnTo>
                    <a:pt x="0" y="3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46" name="Freeform 246"/>
            <p:cNvSpPr>
              <a:spLocks/>
            </p:cNvSpPr>
            <p:nvPr/>
          </p:nvSpPr>
          <p:spPr bwMode="auto">
            <a:xfrm>
              <a:off x="2340" y="1940"/>
              <a:ext cx="63" cy="70"/>
            </a:xfrm>
            <a:custGeom>
              <a:avLst/>
              <a:gdLst>
                <a:gd name="T0" fmla="*/ 2147483647 w 156"/>
                <a:gd name="T1" fmla="*/ 0 h 144"/>
                <a:gd name="T2" fmla="*/ 2147483647 w 156"/>
                <a:gd name="T3" fmla="*/ 0 h 144"/>
                <a:gd name="T4" fmla="*/ 2147483647 w 156"/>
                <a:gd name="T5" fmla="*/ 2147483647 h 144"/>
                <a:gd name="T6" fmla="*/ 2147483647 w 156"/>
                <a:gd name="T7" fmla="*/ 2147483647 h 144"/>
                <a:gd name="T8" fmla="*/ 2147483647 w 156"/>
                <a:gd name="T9" fmla="*/ 2147483647 h 144"/>
                <a:gd name="T10" fmla="*/ 2147483647 w 156"/>
                <a:gd name="T11" fmla="*/ 2147483647 h 144"/>
                <a:gd name="T12" fmla="*/ 2147483647 w 156"/>
                <a:gd name="T13" fmla="*/ 2147483647 h 144"/>
                <a:gd name="T14" fmla="*/ 2147483647 w 156"/>
                <a:gd name="T15" fmla="*/ 2147483647 h 144"/>
                <a:gd name="T16" fmla="*/ 2147483647 w 156"/>
                <a:gd name="T17" fmla="*/ 2147483647 h 144"/>
                <a:gd name="T18" fmla="*/ 2147483647 w 156"/>
                <a:gd name="T19" fmla="*/ 2147483647 h 144"/>
                <a:gd name="T20" fmla="*/ 2147483647 w 156"/>
                <a:gd name="T21" fmla="*/ 2147483647 h 144"/>
                <a:gd name="T22" fmla="*/ 2147483647 w 156"/>
                <a:gd name="T23" fmla="*/ 2147483647 h 144"/>
                <a:gd name="T24" fmla="*/ 2147483647 w 156"/>
                <a:gd name="T25" fmla="*/ 2147483647 h 144"/>
                <a:gd name="T26" fmla="*/ 2147483647 w 156"/>
                <a:gd name="T27" fmla="*/ 2147483647 h 144"/>
                <a:gd name="T28" fmla="*/ 2147483647 w 156"/>
                <a:gd name="T29" fmla="*/ 2147483647 h 144"/>
                <a:gd name="T30" fmla="*/ 2147483647 w 156"/>
                <a:gd name="T31" fmla="*/ 2147483647 h 144"/>
                <a:gd name="T32" fmla="*/ 2147483647 w 156"/>
                <a:gd name="T33" fmla="*/ 2147483647 h 144"/>
                <a:gd name="T34" fmla="*/ 2147483647 w 156"/>
                <a:gd name="T35" fmla="*/ 2147483647 h 144"/>
                <a:gd name="T36" fmla="*/ 2147483647 w 156"/>
                <a:gd name="T37" fmla="*/ 2147483647 h 144"/>
                <a:gd name="T38" fmla="*/ 2147483647 w 156"/>
                <a:gd name="T39" fmla="*/ 2147483647 h 144"/>
                <a:gd name="T40" fmla="*/ 2147483647 w 156"/>
                <a:gd name="T41" fmla="*/ 2147483647 h 144"/>
                <a:gd name="T42" fmla="*/ 2147483647 w 156"/>
                <a:gd name="T43" fmla="*/ 2147483647 h 144"/>
                <a:gd name="T44" fmla="*/ 2147483647 w 156"/>
                <a:gd name="T45" fmla="*/ 2147483647 h 144"/>
                <a:gd name="T46" fmla="*/ 0 w 156"/>
                <a:gd name="T47" fmla="*/ 2147483647 h 144"/>
                <a:gd name="T48" fmla="*/ 0 w 156"/>
                <a:gd name="T49" fmla="*/ 2147483647 h 144"/>
                <a:gd name="T50" fmla="*/ 0 w 156"/>
                <a:gd name="T51" fmla="*/ 2147483647 h 144"/>
                <a:gd name="T52" fmla="*/ 2147483647 w 156"/>
                <a:gd name="T53" fmla="*/ 2147483647 h 144"/>
                <a:gd name="T54" fmla="*/ 2147483647 w 156"/>
                <a:gd name="T55" fmla="*/ 2147483647 h 144"/>
                <a:gd name="T56" fmla="*/ 2147483647 w 156"/>
                <a:gd name="T57" fmla="*/ 0 h 144"/>
                <a:gd name="T58" fmla="*/ 2147483647 w 156"/>
                <a:gd name="T59" fmla="*/ 0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6"/>
                <a:gd name="T91" fmla="*/ 0 h 144"/>
                <a:gd name="T92" fmla="*/ 156 w 156"/>
                <a:gd name="T93" fmla="*/ 144 h 1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6" h="144">
                  <a:moveTo>
                    <a:pt x="70" y="0"/>
                  </a:moveTo>
                  <a:lnTo>
                    <a:pt x="70" y="0"/>
                  </a:lnTo>
                  <a:lnTo>
                    <a:pt x="121" y="31"/>
                  </a:lnTo>
                  <a:lnTo>
                    <a:pt x="139" y="31"/>
                  </a:lnTo>
                  <a:lnTo>
                    <a:pt x="156" y="48"/>
                  </a:lnTo>
                  <a:lnTo>
                    <a:pt x="156" y="64"/>
                  </a:lnTo>
                  <a:lnTo>
                    <a:pt x="139" y="64"/>
                  </a:lnTo>
                  <a:lnTo>
                    <a:pt x="139" y="48"/>
                  </a:lnTo>
                  <a:lnTo>
                    <a:pt x="87" y="31"/>
                  </a:lnTo>
                  <a:lnTo>
                    <a:pt x="70" y="48"/>
                  </a:lnTo>
                  <a:lnTo>
                    <a:pt x="70" y="31"/>
                  </a:lnTo>
                  <a:lnTo>
                    <a:pt x="52" y="48"/>
                  </a:lnTo>
                  <a:lnTo>
                    <a:pt x="70" y="64"/>
                  </a:lnTo>
                  <a:lnTo>
                    <a:pt x="104" y="112"/>
                  </a:lnTo>
                  <a:lnTo>
                    <a:pt x="139" y="127"/>
                  </a:lnTo>
                  <a:lnTo>
                    <a:pt x="121" y="144"/>
                  </a:lnTo>
                  <a:lnTo>
                    <a:pt x="87" y="112"/>
                  </a:lnTo>
                  <a:lnTo>
                    <a:pt x="70" y="112"/>
                  </a:lnTo>
                  <a:lnTo>
                    <a:pt x="35" y="79"/>
                  </a:lnTo>
                  <a:lnTo>
                    <a:pt x="52" y="79"/>
                  </a:lnTo>
                  <a:lnTo>
                    <a:pt x="35" y="79"/>
                  </a:lnTo>
                  <a:lnTo>
                    <a:pt x="35" y="48"/>
                  </a:lnTo>
                  <a:lnTo>
                    <a:pt x="18" y="48"/>
                  </a:lnTo>
                  <a:lnTo>
                    <a:pt x="0" y="64"/>
                  </a:lnTo>
                  <a:lnTo>
                    <a:pt x="0" y="48"/>
                  </a:lnTo>
                  <a:lnTo>
                    <a:pt x="0" y="31"/>
                  </a:lnTo>
                  <a:lnTo>
                    <a:pt x="18" y="31"/>
                  </a:lnTo>
                  <a:lnTo>
                    <a:pt x="35" y="31"/>
                  </a:lnTo>
                  <a:lnTo>
                    <a:pt x="52" y="0"/>
                  </a:lnTo>
                  <a:lnTo>
                    <a:pt x="70"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47" name="Freeform 247"/>
            <p:cNvSpPr>
              <a:spLocks/>
            </p:cNvSpPr>
            <p:nvPr/>
          </p:nvSpPr>
          <p:spPr bwMode="auto">
            <a:xfrm>
              <a:off x="2388" y="1994"/>
              <a:ext cx="22" cy="23"/>
            </a:xfrm>
            <a:custGeom>
              <a:avLst/>
              <a:gdLst>
                <a:gd name="T0" fmla="*/ 0 w 52"/>
                <a:gd name="T1" fmla="*/ 2147483647 h 48"/>
                <a:gd name="T2" fmla="*/ 0 w 52"/>
                <a:gd name="T3" fmla="*/ 2147483647 h 48"/>
                <a:gd name="T4" fmla="*/ 2147483647 w 52"/>
                <a:gd name="T5" fmla="*/ 2147483647 h 48"/>
                <a:gd name="T6" fmla="*/ 2147483647 w 52"/>
                <a:gd name="T7" fmla="*/ 2147483647 h 48"/>
                <a:gd name="T8" fmla="*/ 2147483647 w 52"/>
                <a:gd name="T9" fmla="*/ 2147483647 h 48"/>
                <a:gd name="T10" fmla="*/ 2147483647 w 52"/>
                <a:gd name="T11" fmla="*/ 2147483647 h 48"/>
                <a:gd name="T12" fmla="*/ 2147483647 w 52"/>
                <a:gd name="T13" fmla="*/ 0 h 48"/>
                <a:gd name="T14" fmla="*/ 2147483647 w 52"/>
                <a:gd name="T15" fmla="*/ 0 h 48"/>
                <a:gd name="T16" fmla="*/ 0 w 52"/>
                <a:gd name="T17" fmla="*/ 2147483647 h 48"/>
                <a:gd name="T18" fmla="*/ 2147483647 w 52"/>
                <a:gd name="T19" fmla="*/ 2147483647 h 48"/>
                <a:gd name="T20" fmla="*/ 0 w 52"/>
                <a:gd name="T21" fmla="*/ 2147483647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48"/>
                <a:gd name="T35" fmla="*/ 52 w 52"/>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48">
                  <a:moveTo>
                    <a:pt x="0" y="32"/>
                  </a:moveTo>
                  <a:lnTo>
                    <a:pt x="0" y="32"/>
                  </a:lnTo>
                  <a:lnTo>
                    <a:pt x="35" y="48"/>
                  </a:lnTo>
                  <a:lnTo>
                    <a:pt x="35" y="32"/>
                  </a:lnTo>
                  <a:lnTo>
                    <a:pt x="52" y="32"/>
                  </a:lnTo>
                  <a:lnTo>
                    <a:pt x="52" y="15"/>
                  </a:lnTo>
                  <a:lnTo>
                    <a:pt x="35" y="0"/>
                  </a:lnTo>
                  <a:lnTo>
                    <a:pt x="18" y="0"/>
                  </a:lnTo>
                  <a:lnTo>
                    <a:pt x="0" y="15"/>
                  </a:lnTo>
                  <a:lnTo>
                    <a:pt x="18" y="15"/>
                  </a:lnTo>
                  <a:lnTo>
                    <a:pt x="0" y="32"/>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48" name="Freeform 248"/>
            <p:cNvSpPr>
              <a:spLocks/>
            </p:cNvSpPr>
            <p:nvPr/>
          </p:nvSpPr>
          <p:spPr bwMode="auto">
            <a:xfrm>
              <a:off x="2098" y="1766"/>
              <a:ext cx="29" cy="33"/>
            </a:xfrm>
            <a:custGeom>
              <a:avLst/>
              <a:gdLst>
                <a:gd name="T0" fmla="*/ 2147483647 w 71"/>
                <a:gd name="T1" fmla="*/ 2147483647 h 65"/>
                <a:gd name="T2" fmla="*/ 2147483647 w 71"/>
                <a:gd name="T3" fmla="*/ 2147483647 h 65"/>
                <a:gd name="T4" fmla="*/ 2147483647 w 71"/>
                <a:gd name="T5" fmla="*/ 2147483647 h 65"/>
                <a:gd name="T6" fmla="*/ 0 w 71"/>
                <a:gd name="T7" fmla="*/ 2147483647 h 65"/>
                <a:gd name="T8" fmla="*/ 2147483647 w 71"/>
                <a:gd name="T9" fmla="*/ 0 h 65"/>
                <a:gd name="T10" fmla="*/ 2147483647 w 71"/>
                <a:gd name="T11" fmla="*/ 2147483647 h 65"/>
                <a:gd name="T12" fmla="*/ 2147483647 w 71"/>
                <a:gd name="T13" fmla="*/ 2147483647 h 65"/>
                <a:gd name="T14" fmla="*/ 2147483647 w 71"/>
                <a:gd name="T15" fmla="*/ 2147483647 h 65"/>
                <a:gd name="T16" fmla="*/ 0 60000 65536"/>
                <a:gd name="T17" fmla="*/ 0 60000 65536"/>
                <a:gd name="T18" fmla="*/ 0 60000 65536"/>
                <a:gd name="T19" fmla="*/ 0 60000 65536"/>
                <a:gd name="T20" fmla="*/ 0 60000 65536"/>
                <a:gd name="T21" fmla="*/ 0 60000 65536"/>
                <a:gd name="T22" fmla="*/ 0 60000 65536"/>
                <a:gd name="T23" fmla="*/ 0 60000 65536"/>
                <a:gd name="T24" fmla="*/ 0 w 71"/>
                <a:gd name="T25" fmla="*/ 0 h 65"/>
                <a:gd name="T26" fmla="*/ 71 w 71"/>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 h="65">
                  <a:moveTo>
                    <a:pt x="54" y="65"/>
                  </a:moveTo>
                  <a:lnTo>
                    <a:pt x="54" y="48"/>
                  </a:lnTo>
                  <a:lnTo>
                    <a:pt x="18" y="48"/>
                  </a:lnTo>
                  <a:lnTo>
                    <a:pt x="0" y="33"/>
                  </a:lnTo>
                  <a:lnTo>
                    <a:pt x="18" y="0"/>
                  </a:lnTo>
                  <a:lnTo>
                    <a:pt x="54" y="18"/>
                  </a:lnTo>
                  <a:lnTo>
                    <a:pt x="71" y="48"/>
                  </a:lnTo>
                  <a:lnTo>
                    <a:pt x="54" y="65"/>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49" name="Freeform 249"/>
            <p:cNvSpPr>
              <a:spLocks/>
            </p:cNvSpPr>
            <p:nvPr/>
          </p:nvSpPr>
          <p:spPr bwMode="auto">
            <a:xfrm>
              <a:off x="2071" y="1766"/>
              <a:ext cx="48" cy="80"/>
            </a:xfrm>
            <a:custGeom>
              <a:avLst/>
              <a:gdLst>
                <a:gd name="T0" fmla="*/ 2147483647 w 119"/>
                <a:gd name="T1" fmla="*/ 0 h 161"/>
                <a:gd name="T2" fmla="*/ 2147483647 w 119"/>
                <a:gd name="T3" fmla="*/ 2147483647 h 161"/>
                <a:gd name="T4" fmla="*/ 2147483647 w 119"/>
                <a:gd name="T5" fmla="*/ 2147483647 h 161"/>
                <a:gd name="T6" fmla="*/ 2147483647 w 119"/>
                <a:gd name="T7" fmla="*/ 2147483647 h 161"/>
                <a:gd name="T8" fmla="*/ 2147483647 w 119"/>
                <a:gd name="T9" fmla="*/ 2147483647 h 161"/>
                <a:gd name="T10" fmla="*/ 2147483647 w 119"/>
                <a:gd name="T11" fmla="*/ 2147483647 h 161"/>
                <a:gd name="T12" fmla="*/ 2147483647 w 119"/>
                <a:gd name="T13" fmla="*/ 2147483647 h 161"/>
                <a:gd name="T14" fmla="*/ 2147483647 w 119"/>
                <a:gd name="T15" fmla="*/ 2147483647 h 161"/>
                <a:gd name="T16" fmla="*/ 0 w 119"/>
                <a:gd name="T17" fmla="*/ 2147483647 h 161"/>
                <a:gd name="T18" fmla="*/ 2147483647 w 119"/>
                <a:gd name="T19" fmla="*/ 2147483647 h 161"/>
                <a:gd name="T20" fmla="*/ 2147483647 w 119"/>
                <a:gd name="T21" fmla="*/ 2147483647 h 161"/>
                <a:gd name="T22" fmla="*/ 2147483647 w 119"/>
                <a:gd name="T23" fmla="*/ 2147483647 h 161"/>
                <a:gd name="T24" fmla="*/ 2147483647 w 119"/>
                <a:gd name="T25" fmla="*/ 2147483647 h 161"/>
                <a:gd name="T26" fmla="*/ 2147483647 w 119"/>
                <a:gd name="T27" fmla="*/ 2147483647 h 161"/>
                <a:gd name="T28" fmla="*/ 2147483647 w 119"/>
                <a:gd name="T29" fmla="*/ 2147483647 h 161"/>
                <a:gd name="T30" fmla="*/ 2147483647 w 119"/>
                <a:gd name="T31" fmla="*/ 2147483647 h 161"/>
                <a:gd name="T32" fmla="*/ 2147483647 w 119"/>
                <a:gd name="T33" fmla="*/ 2147483647 h 161"/>
                <a:gd name="T34" fmla="*/ 2147483647 w 119"/>
                <a:gd name="T35" fmla="*/ 2147483647 h 161"/>
                <a:gd name="T36" fmla="*/ 2147483647 w 119"/>
                <a:gd name="T37" fmla="*/ 2147483647 h 161"/>
                <a:gd name="T38" fmla="*/ 2147483647 w 119"/>
                <a:gd name="T39" fmla="*/ 0 h 1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9"/>
                <a:gd name="T61" fmla="*/ 0 h 161"/>
                <a:gd name="T62" fmla="*/ 119 w 119"/>
                <a:gd name="T63" fmla="*/ 161 h 16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9" h="161">
                  <a:moveTo>
                    <a:pt x="86" y="0"/>
                  </a:moveTo>
                  <a:lnTo>
                    <a:pt x="69" y="33"/>
                  </a:lnTo>
                  <a:lnTo>
                    <a:pt x="86" y="48"/>
                  </a:lnTo>
                  <a:lnTo>
                    <a:pt x="119" y="48"/>
                  </a:lnTo>
                  <a:lnTo>
                    <a:pt x="119" y="65"/>
                  </a:lnTo>
                  <a:lnTo>
                    <a:pt x="119" y="96"/>
                  </a:lnTo>
                  <a:lnTo>
                    <a:pt x="102" y="144"/>
                  </a:lnTo>
                  <a:lnTo>
                    <a:pt x="17" y="161"/>
                  </a:lnTo>
                  <a:lnTo>
                    <a:pt x="0" y="144"/>
                  </a:lnTo>
                  <a:lnTo>
                    <a:pt x="17" y="144"/>
                  </a:lnTo>
                  <a:lnTo>
                    <a:pt x="35" y="96"/>
                  </a:lnTo>
                  <a:lnTo>
                    <a:pt x="17" y="81"/>
                  </a:lnTo>
                  <a:lnTo>
                    <a:pt x="35" y="65"/>
                  </a:lnTo>
                  <a:lnTo>
                    <a:pt x="17" y="65"/>
                  </a:lnTo>
                  <a:lnTo>
                    <a:pt x="17" y="48"/>
                  </a:lnTo>
                  <a:lnTo>
                    <a:pt x="52" y="48"/>
                  </a:lnTo>
                  <a:lnTo>
                    <a:pt x="69" y="33"/>
                  </a:lnTo>
                  <a:lnTo>
                    <a:pt x="52" y="33"/>
                  </a:lnTo>
                  <a:lnTo>
                    <a:pt x="52" y="18"/>
                  </a:lnTo>
                  <a:lnTo>
                    <a:pt x="86"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0" name="Freeform 250"/>
            <p:cNvSpPr>
              <a:spLocks/>
            </p:cNvSpPr>
            <p:nvPr/>
          </p:nvSpPr>
          <p:spPr bwMode="auto">
            <a:xfrm>
              <a:off x="2085" y="1987"/>
              <a:ext cx="133" cy="124"/>
            </a:xfrm>
            <a:custGeom>
              <a:avLst/>
              <a:gdLst>
                <a:gd name="T0" fmla="*/ 2147483647 w 328"/>
                <a:gd name="T1" fmla="*/ 2147483647 h 255"/>
                <a:gd name="T2" fmla="*/ 2147483647 w 328"/>
                <a:gd name="T3" fmla="*/ 2147483647 h 255"/>
                <a:gd name="T4" fmla="*/ 2147483647 w 328"/>
                <a:gd name="T5" fmla="*/ 2147483647 h 255"/>
                <a:gd name="T6" fmla="*/ 2147483647 w 328"/>
                <a:gd name="T7" fmla="*/ 2147483647 h 255"/>
                <a:gd name="T8" fmla="*/ 2147483647 w 328"/>
                <a:gd name="T9" fmla="*/ 2147483647 h 255"/>
                <a:gd name="T10" fmla="*/ 2147483647 w 328"/>
                <a:gd name="T11" fmla="*/ 2147483647 h 255"/>
                <a:gd name="T12" fmla="*/ 2147483647 w 328"/>
                <a:gd name="T13" fmla="*/ 2147483647 h 255"/>
                <a:gd name="T14" fmla="*/ 2147483647 w 328"/>
                <a:gd name="T15" fmla="*/ 2147483647 h 255"/>
                <a:gd name="T16" fmla="*/ 2147483647 w 328"/>
                <a:gd name="T17" fmla="*/ 2147483647 h 255"/>
                <a:gd name="T18" fmla="*/ 2147483647 w 328"/>
                <a:gd name="T19" fmla="*/ 2147483647 h 255"/>
                <a:gd name="T20" fmla="*/ 2147483647 w 328"/>
                <a:gd name="T21" fmla="*/ 2147483647 h 255"/>
                <a:gd name="T22" fmla="*/ 2147483647 w 328"/>
                <a:gd name="T23" fmla="*/ 2147483647 h 255"/>
                <a:gd name="T24" fmla="*/ 2147483647 w 328"/>
                <a:gd name="T25" fmla="*/ 2147483647 h 255"/>
                <a:gd name="T26" fmla="*/ 2147483647 w 328"/>
                <a:gd name="T27" fmla="*/ 2147483647 h 255"/>
                <a:gd name="T28" fmla="*/ 2147483647 w 328"/>
                <a:gd name="T29" fmla="*/ 2147483647 h 255"/>
                <a:gd name="T30" fmla="*/ 2147483647 w 328"/>
                <a:gd name="T31" fmla="*/ 2147483647 h 255"/>
                <a:gd name="T32" fmla="*/ 2147483647 w 328"/>
                <a:gd name="T33" fmla="*/ 2147483647 h 255"/>
                <a:gd name="T34" fmla="*/ 2147483647 w 328"/>
                <a:gd name="T35" fmla="*/ 2147483647 h 255"/>
                <a:gd name="T36" fmla="*/ 2147483647 w 328"/>
                <a:gd name="T37" fmla="*/ 2147483647 h 255"/>
                <a:gd name="T38" fmla="*/ 2147483647 w 328"/>
                <a:gd name="T39" fmla="*/ 2147483647 h 255"/>
                <a:gd name="T40" fmla="*/ 2147483647 w 328"/>
                <a:gd name="T41" fmla="*/ 2147483647 h 255"/>
                <a:gd name="T42" fmla="*/ 2147483647 w 328"/>
                <a:gd name="T43" fmla="*/ 2147483647 h 255"/>
                <a:gd name="T44" fmla="*/ 2147483647 w 328"/>
                <a:gd name="T45" fmla="*/ 0 h 255"/>
                <a:gd name="T46" fmla="*/ 2147483647 w 328"/>
                <a:gd name="T47" fmla="*/ 2147483647 h 255"/>
                <a:gd name="T48" fmla="*/ 0 w 328"/>
                <a:gd name="T49" fmla="*/ 2147483647 h 255"/>
                <a:gd name="T50" fmla="*/ 0 w 328"/>
                <a:gd name="T51" fmla="*/ 2147483647 h 255"/>
                <a:gd name="T52" fmla="*/ 2147483647 w 328"/>
                <a:gd name="T53" fmla="*/ 2147483647 h 25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28"/>
                <a:gd name="T82" fmla="*/ 0 h 255"/>
                <a:gd name="T83" fmla="*/ 328 w 328"/>
                <a:gd name="T84" fmla="*/ 255 h 25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28" h="255">
                  <a:moveTo>
                    <a:pt x="17" y="64"/>
                  </a:moveTo>
                  <a:lnTo>
                    <a:pt x="17" y="64"/>
                  </a:lnTo>
                  <a:lnTo>
                    <a:pt x="86" y="64"/>
                  </a:lnTo>
                  <a:lnTo>
                    <a:pt x="86" y="79"/>
                  </a:lnTo>
                  <a:lnTo>
                    <a:pt x="69" y="96"/>
                  </a:lnTo>
                  <a:lnTo>
                    <a:pt x="69" y="127"/>
                  </a:lnTo>
                  <a:lnTo>
                    <a:pt x="51" y="144"/>
                  </a:lnTo>
                  <a:lnTo>
                    <a:pt x="69" y="192"/>
                  </a:lnTo>
                  <a:lnTo>
                    <a:pt x="51" y="223"/>
                  </a:lnTo>
                  <a:lnTo>
                    <a:pt x="103" y="255"/>
                  </a:lnTo>
                  <a:lnTo>
                    <a:pt x="121" y="240"/>
                  </a:lnTo>
                  <a:lnTo>
                    <a:pt x="190" y="240"/>
                  </a:lnTo>
                  <a:lnTo>
                    <a:pt x="259" y="175"/>
                  </a:lnTo>
                  <a:lnTo>
                    <a:pt x="241" y="144"/>
                  </a:lnTo>
                  <a:lnTo>
                    <a:pt x="276" y="96"/>
                  </a:lnTo>
                  <a:lnTo>
                    <a:pt x="328" y="64"/>
                  </a:lnTo>
                  <a:lnTo>
                    <a:pt x="328" y="48"/>
                  </a:lnTo>
                  <a:lnTo>
                    <a:pt x="241" y="31"/>
                  </a:lnTo>
                  <a:lnTo>
                    <a:pt x="207" y="16"/>
                  </a:lnTo>
                  <a:lnTo>
                    <a:pt x="190" y="16"/>
                  </a:lnTo>
                  <a:lnTo>
                    <a:pt x="155" y="16"/>
                  </a:lnTo>
                  <a:lnTo>
                    <a:pt x="138" y="16"/>
                  </a:lnTo>
                  <a:lnTo>
                    <a:pt x="34" y="0"/>
                  </a:lnTo>
                  <a:lnTo>
                    <a:pt x="17" y="16"/>
                  </a:lnTo>
                  <a:lnTo>
                    <a:pt x="0" y="16"/>
                  </a:lnTo>
                  <a:lnTo>
                    <a:pt x="0" y="31"/>
                  </a:lnTo>
                  <a:lnTo>
                    <a:pt x="17" y="64"/>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51" name="Freeform 251"/>
            <p:cNvSpPr>
              <a:spLocks/>
            </p:cNvSpPr>
            <p:nvPr/>
          </p:nvSpPr>
          <p:spPr bwMode="auto">
            <a:xfrm>
              <a:off x="2085" y="2017"/>
              <a:ext cx="34" cy="79"/>
            </a:xfrm>
            <a:custGeom>
              <a:avLst/>
              <a:gdLst>
                <a:gd name="T0" fmla="*/ 2147483647 w 84"/>
                <a:gd name="T1" fmla="*/ 2147483647 h 159"/>
                <a:gd name="T2" fmla="*/ 2147483647 w 84"/>
                <a:gd name="T3" fmla="*/ 2147483647 h 159"/>
                <a:gd name="T4" fmla="*/ 2147483647 w 84"/>
                <a:gd name="T5" fmla="*/ 2147483647 h 159"/>
                <a:gd name="T6" fmla="*/ 2147483647 w 84"/>
                <a:gd name="T7" fmla="*/ 2147483647 h 159"/>
                <a:gd name="T8" fmla="*/ 2147483647 w 84"/>
                <a:gd name="T9" fmla="*/ 2147483647 h 159"/>
                <a:gd name="T10" fmla="*/ 2147483647 w 84"/>
                <a:gd name="T11" fmla="*/ 2147483647 h 159"/>
                <a:gd name="T12" fmla="*/ 2147483647 w 84"/>
                <a:gd name="T13" fmla="*/ 2147483647 h 159"/>
                <a:gd name="T14" fmla="*/ 2147483647 w 84"/>
                <a:gd name="T15" fmla="*/ 0 h 159"/>
                <a:gd name="T16" fmla="*/ 2147483647 w 84"/>
                <a:gd name="T17" fmla="*/ 0 h 159"/>
                <a:gd name="T18" fmla="*/ 2147483647 w 84"/>
                <a:gd name="T19" fmla="*/ 2147483647 h 159"/>
                <a:gd name="T20" fmla="*/ 0 w 84"/>
                <a:gd name="T21" fmla="*/ 2147483647 h 159"/>
                <a:gd name="T22" fmla="*/ 2147483647 w 84"/>
                <a:gd name="T23" fmla="*/ 2147483647 h 159"/>
                <a:gd name="T24" fmla="*/ 0 w 84"/>
                <a:gd name="T25" fmla="*/ 2147483647 h 159"/>
                <a:gd name="T26" fmla="*/ 2147483647 w 84"/>
                <a:gd name="T27" fmla="*/ 2147483647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4"/>
                <a:gd name="T43" fmla="*/ 0 h 159"/>
                <a:gd name="T44" fmla="*/ 84 w 84"/>
                <a:gd name="T45" fmla="*/ 159 h 1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4" h="159">
                  <a:moveTo>
                    <a:pt x="50" y="159"/>
                  </a:moveTo>
                  <a:lnTo>
                    <a:pt x="50" y="159"/>
                  </a:lnTo>
                  <a:lnTo>
                    <a:pt x="67" y="128"/>
                  </a:lnTo>
                  <a:lnTo>
                    <a:pt x="50" y="80"/>
                  </a:lnTo>
                  <a:lnTo>
                    <a:pt x="67" y="63"/>
                  </a:lnTo>
                  <a:lnTo>
                    <a:pt x="67" y="32"/>
                  </a:lnTo>
                  <a:lnTo>
                    <a:pt x="84" y="15"/>
                  </a:lnTo>
                  <a:lnTo>
                    <a:pt x="84" y="0"/>
                  </a:lnTo>
                  <a:lnTo>
                    <a:pt x="17" y="0"/>
                  </a:lnTo>
                  <a:lnTo>
                    <a:pt x="17" y="32"/>
                  </a:lnTo>
                  <a:lnTo>
                    <a:pt x="0" y="111"/>
                  </a:lnTo>
                  <a:lnTo>
                    <a:pt x="17" y="111"/>
                  </a:lnTo>
                  <a:lnTo>
                    <a:pt x="0" y="159"/>
                  </a:lnTo>
                  <a:lnTo>
                    <a:pt x="50" y="159"/>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52" name="Freeform 252"/>
            <p:cNvSpPr>
              <a:spLocks/>
            </p:cNvSpPr>
            <p:nvPr/>
          </p:nvSpPr>
          <p:spPr bwMode="auto">
            <a:xfrm>
              <a:off x="2112" y="1696"/>
              <a:ext cx="93" cy="180"/>
            </a:xfrm>
            <a:custGeom>
              <a:avLst/>
              <a:gdLst>
                <a:gd name="T0" fmla="*/ 2147483647 w 224"/>
                <a:gd name="T1" fmla="*/ 2147483647 h 369"/>
                <a:gd name="T2" fmla="*/ 2147483647 w 224"/>
                <a:gd name="T3" fmla="*/ 2147483647 h 369"/>
                <a:gd name="T4" fmla="*/ 2147483647 w 224"/>
                <a:gd name="T5" fmla="*/ 2147483647 h 369"/>
                <a:gd name="T6" fmla="*/ 2147483647 w 224"/>
                <a:gd name="T7" fmla="*/ 2147483647 h 369"/>
                <a:gd name="T8" fmla="*/ 2147483647 w 224"/>
                <a:gd name="T9" fmla="*/ 2147483647 h 369"/>
                <a:gd name="T10" fmla="*/ 2147483647 w 224"/>
                <a:gd name="T11" fmla="*/ 2147483647 h 369"/>
                <a:gd name="T12" fmla="*/ 2147483647 w 224"/>
                <a:gd name="T13" fmla="*/ 2147483647 h 369"/>
                <a:gd name="T14" fmla="*/ 2147483647 w 224"/>
                <a:gd name="T15" fmla="*/ 2147483647 h 369"/>
                <a:gd name="T16" fmla="*/ 2147483647 w 224"/>
                <a:gd name="T17" fmla="*/ 2147483647 h 369"/>
                <a:gd name="T18" fmla="*/ 2147483647 w 224"/>
                <a:gd name="T19" fmla="*/ 2147483647 h 369"/>
                <a:gd name="T20" fmla="*/ 2147483647 w 224"/>
                <a:gd name="T21" fmla="*/ 2147483647 h 369"/>
                <a:gd name="T22" fmla="*/ 2147483647 w 224"/>
                <a:gd name="T23" fmla="*/ 2147483647 h 369"/>
                <a:gd name="T24" fmla="*/ 2147483647 w 224"/>
                <a:gd name="T25" fmla="*/ 2147483647 h 369"/>
                <a:gd name="T26" fmla="*/ 2147483647 w 224"/>
                <a:gd name="T27" fmla="*/ 2147483647 h 369"/>
                <a:gd name="T28" fmla="*/ 2147483647 w 224"/>
                <a:gd name="T29" fmla="*/ 2147483647 h 369"/>
                <a:gd name="T30" fmla="*/ 2147483647 w 224"/>
                <a:gd name="T31" fmla="*/ 2147483647 h 369"/>
                <a:gd name="T32" fmla="*/ 2147483647 w 224"/>
                <a:gd name="T33" fmla="*/ 2147483647 h 369"/>
                <a:gd name="T34" fmla="*/ 2147483647 w 224"/>
                <a:gd name="T35" fmla="*/ 2147483647 h 369"/>
                <a:gd name="T36" fmla="*/ 2147483647 w 224"/>
                <a:gd name="T37" fmla="*/ 2147483647 h 369"/>
                <a:gd name="T38" fmla="*/ 2147483647 w 224"/>
                <a:gd name="T39" fmla="*/ 2147483647 h 369"/>
                <a:gd name="T40" fmla="*/ 2147483647 w 224"/>
                <a:gd name="T41" fmla="*/ 2147483647 h 369"/>
                <a:gd name="T42" fmla="*/ 2147483647 w 224"/>
                <a:gd name="T43" fmla="*/ 2147483647 h 369"/>
                <a:gd name="T44" fmla="*/ 2147483647 w 224"/>
                <a:gd name="T45" fmla="*/ 2147483647 h 369"/>
                <a:gd name="T46" fmla="*/ 2147483647 w 224"/>
                <a:gd name="T47" fmla="*/ 2147483647 h 369"/>
                <a:gd name="T48" fmla="*/ 2147483647 w 224"/>
                <a:gd name="T49" fmla="*/ 0 h 369"/>
                <a:gd name="T50" fmla="*/ 2147483647 w 224"/>
                <a:gd name="T51" fmla="*/ 0 h 369"/>
                <a:gd name="T52" fmla="*/ 2147483647 w 224"/>
                <a:gd name="T53" fmla="*/ 0 h 369"/>
                <a:gd name="T54" fmla="*/ 2147483647 w 224"/>
                <a:gd name="T55" fmla="*/ 2147483647 h 369"/>
                <a:gd name="T56" fmla="*/ 0 w 224"/>
                <a:gd name="T57" fmla="*/ 2147483647 h 369"/>
                <a:gd name="T58" fmla="*/ 2147483647 w 224"/>
                <a:gd name="T59" fmla="*/ 2147483647 h 369"/>
                <a:gd name="T60" fmla="*/ 2147483647 w 224"/>
                <a:gd name="T61" fmla="*/ 2147483647 h 369"/>
                <a:gd name="T62" fmla="*/ 2147483647 w 224"/>
                <a:gd name="T63" fmla="*/ 2147483647 h 369"/>
                <a:gd name="T64" fmla="*/ 2147483647 w 224"/>
                <a:gd name="T65" fmla="*/ 2147483647 h 369"/>
                <a:gd name="T66" fmla="*/ 2147483647 w 224"/>
                <a:gd name="T67" fmla="*/ 2147483647 h 369"/>
                <a:gd name="T68" fmla="*/ 2147483647 w 224"/>
                <a:gd name="T69" fmla="*/ 2147483647 h 369"/>
                <a:gd name="T70" fmla="*/ 2147483647 w 224"/>
                <a:gd name="T71" fmla="*/ 2147483647 h 369"/>
                <a:gd name="T72" fmla="*/ 2147483647 w 224"/>
                <a:gd name="T73" fmla="*/ 2147483647 h 369"/>
                <a:gd name="T74" fmla="*/ 2147483647 w 224"/>
                <a:gd name="T75" fmla="*/ 2147483647 h 369"/>
                <a:gd name="T76" fmla="*/ 2147483647 w 224"/>
                <a:gd name="T77" fmla="*/ 2147483647 h 369"/>
                <a:gd name="T78" fmla="*/ 2147483647 w 224"/>
                <a:gd name="T79" fmla="*/ 2147483647 h 369"/>
                <a:gd name="T80" fmla="*/ 2147483647 w 224"/>
                <a:gd name="T81" fmla="*/ 2147483647 h 369"/>
                <a:gd name="T82" fmla="*/ 2147483647 w 224"/>
                <a:gd name="T83" fmla="*/ 2147483647 h 369"/>
                <a:gd name="T84" fmla="*/ 2147483647 w 224"/>
                <a:gd name="T85" fmla="*/ 2147483647 h 369"/>
                <a:gd name="T86" fmla="*/ 2147483647 w 224"/>
                <a:gd name="T87" fmla="*/ 2147483647 h 369"/>
                <a:gd name="T88" fmla="*/ 2147483647 w 224"/>
                <a:gd name="T89" fmla="*/ 2147483647 h 369"/>
                <a:gd name="T90" fmla="*/ 2147483647 w 224"/>
                <a:gd name="T91" fmla="*/ 2147483647 h 369"/>
                <a:gd name="T92" fmla="*/ 2147483647 w 224"/>
                <a:gd name="T93" fmla="*/ 2147483647 h 369"/>
                <a:gd name="T94" fmla="*/ 2147483647 w 224"/>
                <a:gd name="T95" fmla="*/ 2147483647 h 369"/>
                <a:gd name="T96" fmla="*/ 2147483647 w 224"/>
                <a:gd name="T97" fmla="*/ 2147483647 h 369"/>
                <a:gd name="T98" fmla="*/ 2147483647 w 224"/>
                <a:gd name="T99" fmla="*/ 2147483647 h 369"/>
                <a:gd name="T100" fmla="*/ 2147483647 w 224"/>
                <a:gd name="T101" fmla="*/ 2147483647 h 369"/>
                <a:gd name="T102" fmla="*/ 2147483647 w 224"/>
                <a:gd name="T103" fmla="*/ 2147483647 h 369"/>
                <a:gd name="T104" fmla="*/ 2147483647 w 224"/>
                <a:gd name="T105" fmla="*/ 2147483647 h 369"/>
                <a:gd name="T106" fmla="*/ 2147483647 w 224"/>
                <a:gd name="T107" fmla="*/ 2147483647 h 369"/>
                <a:gd name="T108" fmla="*/ 2147483647 w 224"/>
                <a:gd name="T109" fmla="*/ 2147483647 h 369"/>
                <a:gd name="T110" fmla="*/ 2147483647 w 224"/>
                <a:gd name="T111" fmla="*/ 2147483647 h 369"/>
                <a:gd name="T112" fmla="*/ 2147483647 w 224"/>
                <a:gd name="T113" fmla="*/ 2147483647 h 369"/>
                <a:gd name="T114" fmla="*/ 2147483647 w 224"/>
                <a:gd name="T115" fmla="*/ 2147483647 h 369"/>
                <a:gd name="T116" fmla="*/ 2147483647 w 224"/>
                <a:gd name="T117" fmla="*/ 2147483647 h 36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4"/>
                <a:gd name="T178" fmla="*/ 0 h 369"/>
                <a:gd name="T179" fmla="*/ 224 w 224"/>
                <a:gd name="T180" fmla="*/ 369 h 36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4" h="369">
                  <a:moveTo>
                    <a:pt x="34" y="369"/>
                  </a:moveTo>
                  <a:lnTo>
                    <a:pt x="52" y="353"/>
                  </a:lnTo>
                  <a:lnTo>
                    <a:pt x="86" y="369"/>
                  </a:lnTo>
                  <a:lnTo>
                    <a:pt x="86" y="353"/>
                  </a:lnTo>
                  <a:lnTo>
                    <a:pt x="103" y="336"/>
                  </a:lnTo>
                  <a:lnTo>
                    <a:pt x="121" y="353"/>
                  </a:lnTo>
                  <a:lnTo>
                    <a:pt x="138" y="336"/>
                  </a:lnTo>
                  <a:lnTo>
                    <a:pt x="207" y="336"/>
                  </a:lnTo>
                  <a:lnTo>
                    <a:pt x="224" y="321"/>
                  </a:lnTo>
                  <a:lnTo>
                    <a:pt x="190" y="321"/>
                  </a:lnTo>
                  <a:lnTo>
                    <a:pt x="224" y="273"/>
                  </a:lnTo>
                  <a:lnTo>
                    <a:pt x="207" y="257"/>
                  </a:lnTo>
                  <a:lnTo>
                    <a:pt x="190" y="257"/>
                  </a:lnTo>
                  <a:lnTo>
                    <a:pt x="172" y="257"/>
                  </a:lnTo>
                  <a:lnTo>
                    <a:pt x="190" y="240"/>
                  </a:lnTo>
                  <a:lnTo>
                    <a:pt x="190" y="225"/>
                  </a:lnTo>
                  <a:lnTo>
                    <a:pt x="172" y="192"/>
                  </a:lnTo>
                  <a:lnTo>
                    <a:pt x="155" y="177"/>
                  </a:lnTo>
                  <a:lnTo>
                    <a:pt x="121" y="129"/>
                  </a:lnTo>
                  <a:lnTo>
                    <a:pt x="86" y="114"/>
                  </a:lnTo>
                  <a:lnTo>
                    <a:pt x="138" y="48"/>
                  </a:lnTo>
                  <a:lnTo>
                    <a:pt x="121" y="33"/>
                  </a:lnTo>
                  <a:lnTo>
                    <a:pt x="69" y="48"/>
                  </a:lnTo>
                  <a:lnTo>
                    <a:pt x="69" y="18"/>
                  </a:lnTo>
                  <a:lnTo>
                    <a:pt x="103" y="0"/>
                  </a:lnTo>
                  <a:lnTo>
                    <a:pt x="86" y="0"/>
                  </a:lnTo>
                  <a:lnTo>
                    <a:pt x="52" y="0"/>
                  </a:lnTo>
                  <a:lnTo>
                    <a:pt x="17" y="48"/>
                  </a:lnTo>
                  <a:lnTo>
                    <a:pt x="0" y="48"/>
                  </a:lnTo>
                  <a:lnTo>
                    <a:pt x="17" y="66"/>
                  </a:lnTo>
                  <a:lnTo>
                    <a:pt x="34" y="66"/>
                  </a:lnTo>
                  <a:lnTo>
                    <a:pt x="17" y="96"/>
                  </a:lnTo>
                  <a:lnTo>
                    <a:pt x="34" y="96"/>
                  </a:lnTo>
                  <a:lnTo>
                    <a:pt x="34" y="114"/>
                  </a:lnTo>
                  <a:lnTo>
                    <a:pt x="17" y="129"/>
                  </a:lnTo>
                  <a:lnTo>
                    <a:pt x="34" y="129"/>
                  </a:lnTo>
                  <a:lnTo>
                    <a:pt x="34" y="144"/>
                  </a:lnTo>
                  <a:lnTo>
                    <a:pt x="34" y="129"/>
                  </a:lnTo>
                  <a:lnTo>
                    <a:pt x="52" y="144"/>
                  </a:lnTo>
                  <a:lnTo>
                    <a:pt x="34" y="162"/>
                  </a:lnTo>
                  <a:lnTo>
                    <a:pt x="52" y="177"/>
                  </a:lnTo>
                  <a:lnTo>
                    <a:pt x="86" y="162"/>
                  </a:lnTo>
                  <a:lnTo>
                    <a:pt x="86" y="177"/>
                  </a:lnTo>
                  <a:lnTo>
                    <a:pt x="86" y="192"/>
                  </a:lnTo>
                  <a:lnTo>
                    <a:pt x="103" y="192"/>
                  </a:lnTo>
                  <a:lnTo>
                    <a:pt x="103" y="225"/>
                  </a:lnTo>
                  <a:lnTo>
                    <a:pt x="52" y="225"/>
                  </a:lnTo>
                  <a:lnTo>
                    <a:pt x="69" y="240"/>
                  </a:lnTo>
                  <a:lnTo>
                    <a:pt x="52" y="257"/>
                  </a:lnTo>
                  <a:lnTo>
                    <a:pt x="69" y="257"/>
                  </a:lnTo>
                  <a:lnTo>
                    <a:pt x="69" y="273"/>
                  </a:lnTo>
                  <a:lnTo>
                    <a:pt x="34" y="288"/>
                  </a:lnTo>
                  <a:lnTo>
                    <a:pt x="52" y="305"/>
                  </a:lnTo>
                  <a:lnTo>
                    <a:pt x="69" y="305"/>
                  </a:lnTo>
                  <a:lnTo>
                    <a:pt x="86" y="321"/>
                  </a:lnTo>
                  <a:lnTo>
                    <a:pt x="103" y="305"/>
                  </a:lnTo>
                  <a:lnTo>
                    <a:pt x="103" y="321"/>
                  </a:lnTo>
                  <a:lnTo>
                    <a:pt x="69" y="321"/>
                  </a:lnTo>
                  <a:lnTo>
                    <a:pt x="34" y="369"/>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3" name="Freeform 253"/>
            <p:cNvSpPr>
              <a:spLocks/>
            </p:cNvSpPr>
            <p:nvPr/>
          </p:nvSpPr>
          <p:spPr bwMode="auto">
            <a:xfrm>
              <a:off x="2211" y="2049"/>
              <a:ext cx="15" cy="15"/>
            </a:xfrm>
            <a:custGeom>
              <a:avLst/>
              <a:gdLst>
                <a:gd name="T0" fmla="*/ 0 w 34"/>
                <a:gd name="T1" fmla="*/ 2147483647 h 33"/>
                <a:gd name="T2" fmla="*/ 0 w 34"/>
                <a:gd name="T3" fmla="*/ 2147483647 h 33"/>
                <a:gd name="T4" fmla="*/ 2147483647 w 34"/>
                <a:gd name="T5" fmla="*/ 2147483647 h 33"/>
                <a:gd name="T6" fmla="*/ 2147483647 w 34"/>
                <a:gd name="T7" fmla="*/ 2147483647 h 33"/>
                <a:gd name="T8" fmla="*/ 2147483647 w 34"/>
                <a:gd name="T9" fmla="*/ 0 h 33"/>
                <a:gd name="T10" fmla="*/ 0 w 34"/>
                <a:gd name="T11" fmla="*/ 2147483647 h 33"/>
                <a:gd name="T12" fmla="*/ 0 60000 65536"/>
                <a:gd name="T13" fmla="*/ 0 60000 65536"/>
                <a:gd name="T14" fmla="*/ 0 60000 65536"/>
                <a:gd name="T15" fmla="*/ 0 60000 65536"/>
                <a:gd name="T16" fmla="*/ 0 60000 65536"/>
                <a:gd name="T17" fmla="*/ 0 60000 65536"/>
                <a:gd name="T18" fmla="*/ 0 w 34"/>
                <a:gd name="T19" fmla="*/ 0 h 33"/>
                <a:gd name="T20" fmla="*/ 34 w 34"/>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4" h="33">
                  <a:moveTo>
                    <a:pt x="0" y="17"/>
                  </a:moveTo>
                  <a:lnTo>
                    <a:pt x="0" y="17"/>
                  </a:lnTo>
                  <a:lnTo>
                    <a:pt x="17" y="33"/>
                  </a:lnTo>
                  <a:lnTo>
                    <a:pt x="34" y="17"/>
                  </a:lnTo>
                  <a:lnTo>
                    <a:pt x="17" y="0"/>
                  </a:lnTo>
                  <a:lnTo>
                    <a:pt x="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54" name="Freeform 254"/>
            <p:cNvSpPr>
              <a:spLocks/>
            </p:cNvSpPr>
            <p:nvPr/>
          </p:nvSpPr>
          <p:spPr bwMode="auto">
            <a:xfrm>
              <a:off x="1999" y="2221"/>
              <a:ext cx="8" cy="8"/>
            </a:xfrm>
            <a:custGeom>
              <a:avLst/>
              <a:gdLst>
                <a:gd name="T0" fmla="*/ 0 w 20"/>
                <a:gd name="T1" fmla="*/ 0 h 15"/>
                <a:gd name="T2" fmla="*/ 0 w 20"/>
                <a:gd name="T3" fmla="*/ 0 h 15"/>
                <a:gd name="T4" fmla="*/ 0 w 20"/>
                <a:gd name="T5" fmla="*/ 2147483647 h 15"/>
                <a:gd name="T6" fmla="*/ 2147483647 w 20"/>
                <a:gd name="T7" fmla="*/ 0 h 15"/>
                <a:gd name="T8" fmla="*/ 0 w 20"/>
                <a:gd name="T9" fmla="*/ 0 h 15"/>
                <a:gd name="T10" fmla="*/ 0 60000 65536"/>
                <a:gd name="T11" fmla="*/ 0 60000 65536"/>
                <a:gd name="T12" fmla="*/ 0 60000 65536"/>
                <a:gd name="T13" fmla="*/ 0 60000 65536"/>
                <a:gd name="T14" fmla="*/ 0 60000 65536"/>
                <a:gd name="T15" fmla="*/ 0 w 20"/>
                <a:gd name="T16" fmla="*/ 0 h 15"/>
                <a:gd name="T17" fmla="*/ 20 w 20"/>
                <a:gd name="T18" fmla="*/ 15 h 15"/>
              </a:gdLst>
              <a:ahLst/>
              <a:cxnLst>
                <a:cxn ang="T10">
                  <a:pos x="T0" y="T1"/>
                </a:cxn>
                <a:cxn ang="T11">
                  <a:pos x="T2" y="T3"/>
                </a:cxn>
                <a:cxn ang="T12">
                  <a:pos x="T4" y="T5"/>
                </a:cxn>
                <a:cxn ang="T13">
                  <a:pos x="T6" y="T7"/>
                </a:cxn>
                <a:cxn ang="T14">
                  <a:pos x="T8" y="T9"/>
                </a:cxn>
              </a:cxnLst>
              <a:rect l="T15" t="T16" r="T17" b="T18"/>
              <a:pathLst>
                <a:path w="20" h="15">
                  <a:moveTo>
                    <a:pt x="0" y="0"/>
                  </a:moveTo>
                  <a:lnTo>
                    <a:pt x="0" y="0"/>
                  </a:lnTo>
                  <a:lnTo>
                    <a:pt x="0" y="15"/>
                  </a:lnTo>
                  <a:lnTo>
                    <a:pt x="20" y="0"/>
                  </a:lnTo>
                  <a:lnTo>
                    <a:pt x="0"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5" name="Freeform 255"/>
            <p:cNvSpPr>
              <a:spLocks/>
            </p:cNvSpPr>
            <p:nvPr/>
          </p:nvSpPr>
          <p:spPr bwMode="auto">
            <a:xfrm>
              <a:off x="2134" y="1853"/>
              <a:ext cx="141" cy="157"/>
            </a:xfrm>
            <a:custGeom>
              <a:avLst/>
              <a:gdLst>
                <a:gd name="T0" fmla="*/ 2147483647 w 345"/>
                <a:gd name="T1" fmla="*/ 0 h 320"/>
                <a:gd name="T2" fmla="*/ 2147483647 w 345"/>
                <a:gd name="T3" fmla="*/ 0 h 320"/>
                <a:gd name="T4" fmla="*/ 2147483647 w 345"/>
                <a:gd name="T5" fmla="*/ 2147483647 h 320"/>
                <a:gd name="T6" fmla="*/ 2147483647 w 345"/>
                <a:gd name="T7" fmla="*/ 2147483647 h 320"/>
                <a:gd name="T8" fmla="*/ 2147483647 w 345"/>
                <a:gd name="T9" fmla="*/ 2147483647 h 320"/>
                <a:gd name="T10" fmla="*/ 2147483647 w 345"/>
                <a:gd name="T11" fmla="*/ 2147483647 h 320"/>
                <a:gd name="T12" fmla="*/ 2147483647 w 345"/>
                <a:gd name="T13" fmla="*/ 2147483647 h 320"/>
                <a:gd name="T14" fmla="*/ 2147483647 w 345"/>
                <a:gd name="T15" fmla="*/ 2147483647 h 320"/>
                <a:gd name="T16" fmla="*/ 2147483647 w 345"/>
                <a:gd name="T17" fmla="*/ 2147483647 h 320"/>
                <a:gd name="T18" fmla="*/ 2147483647 w 345"/>
                <a:gd name="T19" fmla="*/ 2147483647 h 320"/>
                <a:gd name="T20" fmla="*/ 2147483647 w 345"/>
                <a:gd name="T21" fmla="*/ 2147483647 h 320"/>
                <a:gd name="T22" fmla="*/ 2147483647 w 345"/>
                <a:gd name="T23" fmla="*/ 2147483647 h 320"/>
                <a:gd name="T24" fmla="*/ 0 w 345"/>
                <a:gd name="T25" fmla="*/ 2147483647 h 320"/>
                <a:gd name="T26" fmla="*/ 0 w 345"/>
                <a:gd name="T27" fmla="*/ 2147483647 h 320"/>
                <a:gd name="T28" fmla="*/ 2147483647 w 345"/>
                <a:gd name="T29" fmla="*/ 2147483647 h 320"/>
                <a:gd name="T30" fmla="*/ 2147483647 w 345"/>
                <a:gd name="T31" fmla="*/ 2147483647 h 320"/>
                <a:gd name="T32" fmla="*/ 2147483647 w 345"/>
                <a:gd name="T33" fmla="*/ 2147483647 h 320"/>
                <a:gd name="T34" fmla="*/ 2147483647 w 345"/>
                <a:gd name="T35" fmla="*/ 2147483647 h 320"/>
                <a:gd name="T36" fmla="*/ 2147483647 w 345"/>
                <a:gd name="T37" fmla="*/ 2147483647 h 320"/>
                <a:gd name="T38" fmla="*/ 2147483647 w 345"/>
                <a:gd name="T39" fmla="*/ 2147483647 h 320"/>
                <a:gd name="T40" fmla="*/ 2147483647 w 345"/>
                <a:gd name="T41" fmla="*/ 2147483647 h 320"/>
                <a:gd name="T42" fmla="*/ 2147483647 w 345"/>
                <a:gd name="T43" fmla="*/ 2147483647 h 320"/>
                <a:gd name="T44" fmla="*/ 2147483647 w 345"/>
                <a:gd name="T45" fmla="*/ 2147483647 h 320"/>
                <a:gd name="T46" fmla="*/ 2147483647 w 345"/>
                <a:gd name="T47" fmla="*/ 2147483647 h 320"/>
                <a:gd name="T48" fmla="*/ 2147483647 w 345"/>
                <a:gd name="T49" fmla="*/ 2147483647 h 320"/>
                <a:gd name="T50" fmla="*/ 2147483647 w 345"/>
                <a:gd name="T51" fmla="*/ 2147483647 h 320"/>
                <a:gd name="T52" fmla="*/ 2147483647 w 345"/>
                <a:gd name="T53" fmla="*/ 2147483647 h 320"/>
                <a:gd name="T54" fmla="*/ 2147483647 w 345"/>
                <a:gd name="T55" fmla="*/ 2147483647 h 320"/>
                <a:gd name="T56" fmla="*/ 2147483647 w 345"/>
                <a:gd name="T57" fmla="*/ 2147483647 h 320"/>
                <a:gd name="T58" fmla="*/ 2147483647 w 345"/>
                <a:gd name="T59" fmla="*/ 2147483647 h 320"/>
                <a:gd name="T60" fmla="*/ 2147483647 w 345"/>
                <a:gd name="T61" fmla="*/ 2147483647 h 320"/>
                <a:gd name="T62" fmla="*/ 2147483647 w 345"/>
                <a:gd name="T63" fmla="*/ 2147483647 h 320"/>
                <a:gd name="T64" fmla="*/ 2147483647 w 345"/>
                <a:gd name="T65" fmla="*/ 2147483647 h 320"/>
                <a:gd name="T66" fmla="*/ 2147483647 w 345"/>
                <a:gd name="T67" fmla="*/ 2147483647 h 320"/>
                <a:gd name="T68" fmla="*/ 2147483647 w 345"/>
                <a:gd name="T69" fmla="*/ 2147483647 h 320"/>
                <a:gd name="T70" fmla="*/ 2147483647 w 345"/>
                <a:gd name="T71" fmla="*/ 2147483647 h 320"/>
                <a:gd name="T72" fmla="*/ 2147483647 w 345"/>
                <a:gd name="T73" fmla="*/ 2147483647 h 320"/>
                <a:gd name="T74" fmla="*/ 2147483647 w 345"/>
                <a:gd name="T75" fmla="*/ 2147483647 h 320"/>
                <a:gd name="T76" fmla="*/ 2147483647 w 345"/>
                <a:gd name="T77" fmla="*/ 2147483647 h 320"/>
                <a:gd name="T78" fmla="*/ 2147483647 w 345"/>
                <a:gd name="T79" fmla="*/ 2147483647 h 320"/>
                <a:gd name="T80" fmla="*/ 2147483647 w 345"/>
                <a:gd name="T81" fmla="*/ 0 h 3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45"/>
                <a:gd name="T124" fmla="*/ 0 h 320"/>
                <a:gd name="T125" fmla="*/ 345 w 345"/>
                <a:gd name="T126" fmla="*/ 320 h 3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45" h="320">
                  <a:moveTo>
                    <a:pt x="207" y="0"/>
                  </a:moveTo>
                  <a:lnTo>
                    <a:pt x="207" y="0"/>
                  </a:lnTo>
                  <a:lnTo>
                    <a:pt x="172" y="15"/>
                  </a:lnTo>
                  <a:lnTo>
                    <a:pt x="172" y="48"/>
                  </a:lnTo>
                  <a:lnTo>
                    <a:pt x="138" y="63"/>
                  </a:lnTo>
                  <a:lnTo>
                    <a:pt x="120" y="80"/>
                  </a:lnTo>
                  <a:lnTo>
                    <a:pt x="103" y="80"/>
                  </a:lnTo>
                  <a:lnTo>
                    <a:pt x="86" y="63"/>
                  </a:lnTo>
                  <a:lnTo>
                    <a:pt x="69" y="63"/>
                  </a:lnTo>
                  <a:lnTo>
                    <a:pt x="86" y="96"/>
                  </a:lnTo>
                  <a:lnTo>
                    <a:pt x="51" y="111"/>
                  </a:lnTo>
                  <a:lnTo>
                    <a:pt x="51" y="96"/>
                  </a:lnTo>
                  <a:lnTo>
                    <a:pt x="0" y="111"/>
                  </a:lnTo>
                  <a:lnTo>
                    <a:pt x="0" y="128"/>
                  </a:lnTo>
                  <a:lnTo>
                    <a:pt x="69" y="144"/>
                  </a:lnTo>
                  <a:lnTo>
                    <a:pt x="103" y="192"/>
                  </a:lnTo>
                  <a:lnTo>
                    <a:pt x="103" y="207"/>
                  </a:lnTo>
                  <a:lnTo>
                    <a:pt x="86" y="288"/>
                  </a:lnTo>
                  <a:lnTo>
                    <a:pt x="120" y="303"/>
                  </a:lnTo>
                  <a:lnTo>
                    <a:pt x="207" y="320"/>
                  </a:lnTo>
                  <a:lnTo>
                    <a:pt x="207" y="303"/>
                  </a:lnTo>
                  <a:lnTo>
                    <a:pt x="241" y="288"/>
                  </a:lnTo>
                  <a:lnTo>
                    <a:pt x="293" y="303"/>
                  </a:lnTo>
                  <a:lnTo>
                    <a:pt x="311" y="303"/>
                  </a:lnTo>
                  <a:lnTo>
                    <a:pt x="328" y="272"/>
                  </a:lnTo>
                  <a:lnTo>
                    <a:pt x="311" y="240"/>
                  </a:lnTo>
                  <a:lnTo>
                    <a:pt x="311" y="207"/>
                  </a:lnTo>
                  <a:lnTo>
                    <a:pt x="311" y="176"/>
                  </a:lnTo>
                  <a:lnTo>
                    <a:pt x="293" y="192"/>
                  </a:lnTo>
                  <a:lnTo>
                    <a:pt x="293" y="176"/>
                  </a:lnTo>
                  <a:lnTo>
                    <a:pt x="311" y="144"/>
                  </a:lnTo>
                  <a:lnTo>
                    <a:pt x="328" y="144"/>
                  </a:lnTo>
                  <a:lnTo>
                    <a:pt x="345" y="96"/>
                  </a:lnTo>
                  <a:lnTo>
                    <a:pt x="293" y="63"/>
                  </a:lnTo>
                  <a:lnTo>
                    <a:pt x="276" y="63"/>
                  </a:lnTo>
                  <a:lnTo>
                    <a:pt x="259" y="63"/>
                  </a:lnTo>
                  <a:lnTo>
                    <a:pt x="259" y="48"/>
                  </a:lnTo>
                  <a:lnTo>
                    <a:pt x="241" y="48"/>
                  </a:lnTo>
                  <a:lnTo>
                    <a:pt x="241" y="32"/>
                  </a:lnTo>
                  <a:lnTo>
                    <a:pt x="207" y="15"/>
                  </a:lnTo>
                  <a:lnTo>
                    <a:pt x="207" y="0"/>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6" name="Freeform 256"/>
            <p:cNvSpPr>
              <a:spLocks/>
            </p:cNvSpPr>
            <p:nvPr/>
          </p:nvSpPr>
          <p:spPr bwMode="auto">
            <a:xfrm>
              <a:off x="2028" y="2221"/>
              <a:ext cx="6" cy="8"/>
            </a:xfrm>
            <a:custGeom>
              <a:avLst/>
              <a:gdLst>
                <a:gd name="T0" fmla="*/ 2147483647 w 16"/>
                <a:gd name="T1" fmla="*/ 0 h 15"/>
                <a:gd name="T2" fmla="*/ 2147483647 w 16"/>
                <a:gd name="T3" fmla="*/ 0 h 15"/>
                <a:gd name="T4" fmla="*/ 0 w 16"/>
                <a:gd name="T5" fmla="*/ 2147483647 h 15"/>
                <a:gd name="T6" fmla="*/ 2147483647 w 16"/>
                <a:gd name="T7" fmla="*/ 2147483647 h 15"/>
                <a:gd name="T8" fmla="*/ 2147483647 w 16"/>
                <a:gd name="T9" fmla="*/ 0 h 15"/>
                <a:gd name="T10" fmla="*/ 0 60000 65536"/>
                <a:gd name="T11" fmla="*/ 0 60000 65536"/>
                <a:gd name="T12" fmla="*/ 0 60000 65536"/>
                <a:gd name="T13" fmla="*/ 0 60000 65536"/>
                <a:gd name="T14" fmla="*/ 0 60000 65536"/>
                <a:gd name="T15" fmla="*/ 0 w 16"/>
                <a:gd name="T16" fmla="*/ 0 h 15"/>
                <a:gd name="T17" fmla="*/ 16 w 16"/>
                <a:gd name="T18" fmla="*/ 15 h 15"/>
              </a:gdLst>
              <a:ahLst/>
              <a:cxnLst>
                <a:cxn ang="T10">
                  <a:pos x="T0" y="T1"/>
                </a:cxn>
                <a:cxn ang="T11">
                  <a:pos x="T2" y="T3"/>
                </a:cxn>
                <a:cxn ang="T12">
                  <a:pos x="T4" y="T5"/>
                </a:cxn>
                <a:cxn ang="T13">
                  <a:pos x="T6" y="T7"/>
                </a:cxn>
                <a:cxn ang="T14">
                  <a:pos x="T8" y="T9"/>
                </a:cxn>
              </a:cxnLst>
              <a:rect l="T15" t="T16" r="T17" b="T18"/>
              <a:pathLst>
                <a:path w="16" h="15">
                  <a:moveTo>
                    <a:pt x="16" y="0"/>
                  </a:moveTo>
                  <a:lnTo>
                    <a:pt x="16" y="0"/>
                  </a:lnTo>
                  <a:lnTo>
                    <a:pt x="0" y="15"/>
                  </a:lnTo>
                  <a:lnTo>
                    <a:pt x="16" y="15"/>
                  </a:lnTo>
                  <a:lnTo>
                    <a:pt x="16" y="0"/>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57" name="Freeform 257"/>
            <p:cNvSpPr>
              <a:spLocks/>
            </p:cNvSpPr>
            <p:nvPr/>
          </p:nvSpPr>
          <p:spPr bwMode="auto">
            <a:xfrm>
              <a:off x="2275" y="1719"/>
              <a:ext cx="36" cy="56"/>
            </a:xfrm>
            <a:custGeom>
              <a:avLst/>
              <a:gdLst>
                <a:gd name="T0" fmla="*/ 2147483647 w 88"/>
                <a:gd name="T1" fmla="*/ 2147483647 h 114"/>
                <a:gd name="T2" fmla="*/ 2147483647 w 88"/>
                <a:gd name="T3" fmla="*/ 2147483647 h 114"/>
                <a:gd name="T4" fmla="*/ 2147483647 w 88"/>
                <a:gd name="T5" fmla="*/ 2147483647 h 114"/>
                <a:gd name="T6" fmla="*/ 2147483647 w 88"/>
                <a:gd name="T7" fmla="*/ 2147483647 h 114"/>
                <a:gd name="T8" fmla="*/ 2147483647 w 88"/>
                <a:gd name="T9" fmla="*/ 2147483647 h 114"/>
                <a:gd name="T10" fmla="*/ 2147483647 w 88"/>
                <a:gd name="T11" fmla="*/ 2147483647 h 114"/>
                <a:gd name="T12" fmla="*/ 2147483647 w 88"/>
                <a:gd name="T13" fmla="*/ 2147483647 h 114"/>
                <a:gd name="T14" fmla="*/ 2147483647 w 88"/>
                <a:gd name="T15" fmla="*/ 2147483647 h 114"/>
                <a:gd name="T16" fmla="*/ 2147483647 w 88"/>
                <a:gd name="T17" fmla="*/ 0 h 114"/>
                <a:gd name="T18" fmla="*/ 2147483647 w 88"/>
                <a:gd name="T19" fmla="*/ 2147483647 h 114"/>
                <a:gd name="T20" fmla="*/ 0 w 88"/>
                <a:gd name="T21" fmla="*/ 2147483647 h 114"/>
                <a:gd name="T22" fmla="*/ 0 w 88"/>
                <a:gd name="T23" fmla="*/ 2147483647 h 114"/>
                <a:gd name="T24" fmla="*/ 2147483647 w 88"/>
                <a:gd name="T25" fmla="*/ 2147483647 h 114"/>
                <a:gd name="T26" fmla="*/ 2147483647 w 88"/>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8"/>
                <a:gd name="T43" fmla="*/ 0 h 114"/>
                <a:gd name="T44" fmla="*/ 88 w 88"/>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8" h="114">
                  <a:moveTo>
                    <a:pt x="19" y="114"/>
                  </a:moveTo>
                  <a:lnTo>
                    <a:pt x="19" y="114"/>
                  </a:lnTo>
                  <a:lnTo>
                    <a:pt x="37" y="114"/>
                  </a:lnTo>
                  <a:lnTo>
                    <a:pt x="54" y="114"/>
                  </a:lnTo>
                  <a:lnTo>
                    <a:pt x="71" y="66"/>
                  </a:lnTo>
                  <a:lnTo>
                    <a:pt x="88" y="66"/>
                  </a:lnTo>
                  <a:lnTo>
                    <a:pt x="88" y="48"/>
                  </a:lnTo>
                  <a:lnTo>
                    <a:pt x="71" y="48"/>
                  </a:lnTo>
                  <a:lnTo>
                    <a:pt x="71" y="0"/>
                  </a:lnTo>
                  <a:lnTo>
                    <a:pt x="19" y="18"/>
                  </a:lnTo>
                  <a:lnTo>
                    <a:pt x="0" y="48"/>
                  </a:lnTo>
                  <a:lnTo>
                    <a:pt x="0" y="81"/>
                  </a:lnTo>
                  <a:lnTo>
                    <a:pt x="19" y="96"/>
                  </a:lnTo>
                  <a:lnTo>
                    <a:pt x="19" y="114"/>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58" name="Freeform 258"/>
            <p:cNvSpPr>
              <a:spLocks/>
            </p:cNvSpPr>
            <p:nvPr/>
          </p:nvSpPr>
          <p:spPr bwMode="auto">
            <a:xfrm>
              <a:off x="2226" y="1806"/>
              <a:ext cx="41" cy="54"/>
            </a:xfrm>
            <a:custGeom>
              <a:avLst/>
              <a:gdLst>
                <a:gd name="T0" fmla="*/ 2147483647 w 104"/>
                <a:gd name="T1" fmla="*/ 2147483647 h 111"/>
                <a:gd name="T2" fmla="*/ 2147483647 w 104"/>
                <a:gd name="T3" fmla="*/ 2147483647 h 111"/>
                <a:gd name="T4" fmla="*/ 2147483647 w 104"/>
                <a:gd name="T5" fmla="*/ 2147483647 h 111"/>
                <a:gd name="T6" fmla="*/ 2147483647 w 104"/>
                <a:gd name="T7" fmla="*/ 2147483647 h 111"/>
                <a:gd name="T8" fmla="*/ 2147483647 w 104"/>
                <a:gd name="T9" fmla="*/ 0 h 111"/>
                <a:gd name="T10" fmla="*/ 2147483647 w 104"/>
                <a:gd name="T11" fmla="*/ 2147483647 h 111"/>
                <a:gd name="T12" fmla="*/ 2147483647 w 104"/>
                <a:gd name="T13" fmla="*/ 2147483647 h 111"/>
                <a:gd name="T14" fmla="*/ 2147483647 w 104"/>
                <a:gd name="T15" fmla="*/ 2147483647 h 111"/>
                <a:gd name="T16" fmla="*/ 2147483647 w 104"/>
                <a:gd name="T17" fmla="*/ 2147483647 h 111"/>
                <a:gd name="T18" fmla="*/ 2147483647 w 104"/>
                <a:gd name="T19" fmla="*/ 2147483647 h 111"/>
                <a:gd name="T20" fmla="*/ 0 w 104"/>
                <a:gd name="T21" fmla="*/ 2147483647 h 111"/>
                <a:gd name="T22" fmla="*/ 2147483647 w 104"/>
                <a:gd name="T23" fmla="*/ 2147483647 h 111"/>
                <a:gd name="T24" fmla="*/ 2147483647 w 104"/>
                <a:gd name="T25" fmla="*/ 2147483647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111"/>
                <a:gd name="T41" fmla="*/ 104 w 104"/>
                <a:gd name="T42" fmla="*/ 111 h 1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111">
                  <a:moveTo>
                    <a:pt x="69" y="111"/>
                  </a:moveTo>
                  <a:lnTo>
                    <a:pt x="69" y="111"/>
                  </a:lnTo>
                  <a:lnTo>
                    <a:pt x="69" y="63"/>
                  </a:lnTo>
                  <a:lnTo>
                    <a:pt x="87" y="48"/>
                  </a:lnTo>
                  <a:lnTo>
                    <a:pt x="104" y="0"/>
                  </a:lnTo>
                  <a:lnTo>
                    <a:pt x="52" y="15"/>
                  </a:lnTo>
                  <a:lnTo>
                    <a:pt x="69" y="48"/>
                  </a:lnTo>
                  <a:lnTo>
                    <a:pt x="52" y="48"/>
                  </a:lnTo>
                  <a:lnTo>
                    <a:pt x="52" y="32"/>
                  </a:lnTo>
                  <a:lnTo>
                    <a:pt x="35" y="32"/>
                  </a:lnTo>
                  <a:lnTo>
                    <a:pt x="0" y="96"/>
                  </a:lnTo>
                  <a:lnTo>
                    <a:pt x="52" y="96"/>
                  </a:lnTo>
                  <a:lnTo>
                    <a:pt x="69" y="111"/>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59" name="Freeform 259"/>
            <p:cNvSpPr>
              <a:spLocks/>
            </p:cNvSpPr>
            <p:nvPr/>
          </p:nvSpPr>
          <p:spPr bwMode="auto">
            <a:xfrm>
              <a:off x="2218" y="1853"/>
              <a:ext cx="36" cy="31"/>
            </a:xfrm>
            <a:custGeom>
              <a:avLst/>
              <a:gdLst>
                <a:gd name="T0" fmla="*/ 2147483647 w 88"/>
                <a:gd name="T1" fmla="*/ 2147483647 h 63"/>
                <a:gd name="T2" fmla="*/ 2147483647 w 88"/>
                <a:gd name="T3" fmla="*/ 2147483647 h 63"/>
                <a:gd name="T4" fmla="*/ 2147483647 w 88"/>
                <a:gd name="T5" fmla="*/ 2147483647 h 63"/>
                <a:gd name="T6" fmla="*/ 2147483647 w 88"/>
                <a:gd name="T7" fmla="*/ 2147483647 h 63"/>
                <a:gd name="T8" fmla="*/ 2147483647 w 88"/>
                <a:gd name="T9" fmla="*/ 2147483647 h 63"/>
                <a:gd name="T10" fmla="*/ 2147483647 w 88"/>
                <a:gd name="T11" fmla="*/ 2147483647 h 63"/>
                <a:gd name="T12" fmla="*/ 0 w 88"/>
                <a:gd name="T13" fmla="*/ 2147483647 h 63"/>
                <a:gd name="T14" fmla="*/ 0 w 88"/>
                <a:gd name="T15" fmla="*/ 0 h 63"/>
                <a:gd name="T16" fmla="*/ 2147483647 w 88"/>
                <a:gd name="T17" fmla="*/ 0 h 63"/>
                <a:gd name="T18" fmla="*/ 2147483647 w 88"/>
                <a:gd name="T19" fmla="*/ 0 h 63"/>
                <a:gd name="T20" fmla="*/ 2147483647 w 88"/>
                <a:gd name="T21" fmla="*/ 2147483647 h 63"/>
                <a:gd name="T22" fmla="*/ 2147483647 w 88"/>
                <a:gd name="T23" fmla="*/ 2147483647 h 63"/>
                <a:gd name="T24" fmla="*/ 2147483647 w 88"/>
                <a:gd name="T25" fmla="*/ 2147483647 h 63"/>
                <a:gd name="T26" fmla="*/ 2147483647 w 88"/>
                <a:gd name="T27" fmla="*/ 2147483647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8"/>
                <a:gd name="T43" fmla="*/ 0 h 63"/>
                <a:gd name="T44" fmla="*/ 88 w 88"/>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8" h="63">
                  <a:moveTo>
                    <a:pt x="71" y="63"/>
                  </a:moveTo>
                  <a:lnTo>
                    <a:pt x="71" y="63"/>
                  </a:lnTo>
                  <a:lnTo>
                    <a:pt x="54" y="63"/>
                  </a:lnTo>
                  <a:lnTo>
                    <a:pt x="54" y="48"/>
                  </a:lnTo>
                  <a:lnTo>
                    <a:pt x="36" y="48"/>
                  </a:lnTo>
                  <a:lnTo>
                    <a:pt x="36" y="32"/>
                  </a:lnTo>
                  <a:lnTo>
                    <a:pt x="0" y="15"/>
                  </a:lnTo>
                  <a:lnTo>
                    <a:pt x="0" y="0"/>
                  </a:lnTo>
                  <a:lnTo>
                    <a:pt x="19" y="0"/>
                  </a:lnTo>
                  <a:lnTo>
                    <a:pt x="71" y="0"/>
                  </a:lnTo>
                  <a:lnTo>
                    <a:pt x="88" y="15"/>
                  </a:lnTo>
                  <a:lnTo>
                    <a:pt x="88" y="48"/>
                  </a:lnTo>
                  <a:lnTo>
                    <a:pt x="71" y="48"/>
                  </a:lnTo>
                  <a:lnTo>
                    <a:pt x="71" y="63"/>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60" name="Freeform 260"/>
            <p:cNvSpPr>
              <a:spLocks/>
            </p:cNvSpPr>
            <p:nvPr/>
          </p:nvSpPr>
          <p:spPr bwMode="auto">
            <a:xfrm>
              <a:off x="2289" y="1893"/>
              <a:ext cx="85" cy="47"/>
            </a:xfrm>
            <a:custGeom>
              <a:avLst/>
              <a:gdLst>
                <a:gd name="T0" fmla="*/ 0 w 209"/>
                <a:gd name="T1" fmla="*/ 2147483647 h 96"/>
                <a:gd name="T2" fmla="*/ 0 w 209"/>
                <a:gd name="T3" fmla="*/ 2147483647 h 96"/>
                <a:gd name="T4" fmla="*/ 2147483647 w 209"/>
                <a:gd name="T5" fmla="*/ 2147483647 h 96"/>
                <a:gd name="T6" fmla="*/ 2147483647 w 209"/>
                <a:gd name="T7" fmla="*/ 2147483647 h 96"/>
                <a:gd name="T8" fmla="*/ 2147483647 w 209"/>
                <a:gd name="T9" fmla="*/ 2147483647 h 96"/>
                <a:gd name="T10" fmla="*/ 2147483647 w 209"/>
                <a:gd name="T11" fmla="*/ 2147483647 h 96"/>
                <a:gd name="T12" fmla="*/ 2147483647 w 209"/>
                <a:gd name="T13" fmla="*/ 2147483647 h 96"/>
                <a:gd name="T14" fmla="*/ 2147483647 w 209"/>
                <a:gd name="T15" fmla="*/ 0 h 96"/>
                <a:gd name="T16" fmla="*/ 2147483647 w 209"/>
                <a:gd name="T17" fmla="*/ 2147483647 h 96"/>
                <a:gd name="T18" fmla="*/ 2147483647 w 209"/>
                <a:gd name="T19" fmla="*/ 2147483647 h 96"/>
                <a:gd name="T20" fmla="*/ 2147483647 w 209"/>
                <a:gd name="T21" fmla="*/ 2147483647 h 96"/>
                <a:gd name="T22" fmla="*/ 2147483647 w 209"/>
                <a:gd name="T23" fmla="*/ 2147483647 h 96"/>
                <a:gd name="T24" fmla="*/ 2147483647 w 209"/>
                <a:gd name="T25" fmla="*/ 2147483647 h 96"/>
                <a:gd name="T26" fmla="*/ 2147483647 w 209"/>
                <a:gd name="T27" fmla="*/ 2147483647 h 96"/>
                <a:gd name="T28" fmla="*/ 2147483647 w 209"/>
                <a:gd name="T29" fmla="*/ 2147483647 h 96"/>
                <a:gd name="T30" fmla="*/ 0 w 209"/>
                <a:gd name="T31" fmla="*/ 2147483647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9"/>
                <a:gd name="T49" fmla="*/ 0 h 96"/>
                <a:gd name="T50" fmla="*/ 209 w 209"/>
                <a:gd name="T51" fmla="*/ 96 h 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9" h="96">
                  <a:moveTo>
                    <a:pt x="0" y="64"/>
                  </a:moveTo>
                  <a:lnTo>
                    <a:pt x="0" y="64"/>
                  </a:lnTo>
                  <a:lnTo>
                    <a:pt x="34" y="64"/>
                  </a:lnTo>
                  <a:lnTo>
                    <a:pt x="105" y="48"/>
                  </a:lnTo>
                  <a:lnTo>
                    <a:pt x="105" y="31"/>
                  </a:lnTo>
                  <a:lnTo>
                    <a:pt x="123" y="16"/>
                  </a:lnTo>
                  <a:lnTo>
                    <a:pt x="157" y="16"/>
                  </a:lnTo>
                  <a:lnTo>
                    <a:pt x="157" y="0"/>
                  </a:lnTo>
                  <a:lnTo>
                    <a:pt x="209" y="16"/>
                  </a:lnTo>
                  <a:lnTo>
                    <a:pt x="209" y="48"/>
                  </a:lnTo>
                  <a:lnTo>
                    <a:pt x="192" y="79"/>
                  </a:lnTo>
                  <a:lnTo>
                    <a:pt x="123" y="96"/>
                  </a:lnTo>
                  <a:lnTo>
                    <a:pt x="88" y="79"/>
                  </a:lnTo>
                  <a:lnTo>
                    <a:pt x="34" y="79"/>
                  </a:lnTo>
                  <a:lnTo>
                    <a:pt x="17" y="79"/>
                  </a:lnTo>
                  <a:lnTo>
                    <a:pt x="0" y="64"/>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61" name="Freeform 261"/>
            <p:cNvSpPr>
              <a:spLocks/>
            </p:cNvSpPr>
            <p:nvPr/>
          </p:nvSpPr>
          <p:spPr bwMode="auto">
            <a:xfrm>
              <a:off x="2254" y="1923"/>
              <a:ext cx="50" cy="32"/>
            </a:xfrm>
            <a:custGeom>
              <a:avLst/>
              <a:gdLst>
                <a:gd name="T0" fmla="*/ 2147483647 w 123"/>
                <a:gd name="T1" fmla="*/ 2147483647 h 63"/>
                <a:gd name="T2" fmla="*/ 2147483647 w 123"/>
                <a:gd name="T3" fmla="*/ 2147483647 h 63"/>
                <a:gd name="T4" fmla="*/ 2147483647 w 123"/>
                <a:gd name="T5" fmla="*/ 2147483647 h 63"/>
                <a:gd name="T6" fmla="*/ 2147483647 w 123"/>
                <a:gd name="T7" fmla="*/ 2147483647 h 63"/>
                <a:gd name="T8" fmla="*/ 2147483647 w 123"/>
                <a:gd name="T9" fmla="*/ 2147483647 h 63"/>
                <a:gd name="T10" fmla="*/ 2147483647 w 123"/>
                <a:gd name="T11" fmla="*/ 2147483647 h 63"/>
                <a:gd name="T12" fmla="*/ 2147483647 w 123"/>
                <a:gd name="T13" fmla="*/ 2147483647 h 63"/>
                <a:gd name="T14" fmla="*/ 2147483647 w 123"/>
                <a:gd name="T15" fmla="*/ 2147483647 h 63"/>
                <a:gd name="T16" fmla="*/ 2147483647 w 123"/>
                <a:gd name="T17" fmla="*/ 0 h 63"/>
                <a:gd name="T18" fmla="*/ 2147483647 w 123"/>
                <a:gd name="T19" fmla="*/ 0 h 63"/>
                <a:gd name="T20" fmla="*/ 2147483647 w 123"/>
                <a:gd name="T21" fmla="*/ 0 h 63"/>
                <a:gd name="T22" fmla="*/ 0 w 123"/>
                <a:gd name="T23" fmla="*/ 2147483647 h 63"/>
                <a:gd name="T24" fmla="*/ 0 w 123"/>
                <a:gd name="T25" fmla="*/ 2147483647 h 63"/>
                <a:gd name="T26" fmla="*/ 2147483647 w 123"/>
                <a:gd name="T27" fmla="*/ 2147483647 h 63"/>
                <a:gd name="T28" fmla="*/ 2147483647 w 123"/>
                <a:gd name="T29" fmla="*/ 2147483647 h 63"/>
                <a:gd name="T30" fmla="*/ 2147483647 w 123"/>
                <a:gd name="T31" fmla="*/ 2147483647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3"/>
                <a:gd name="T49" fmla="*/ 0 h 63"/>
                <a:gd name="T50" fmla="*/ 123 w 123"/>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3" h="63">
                  <a:moveTo>
                    <a:pt x="35" y="63"/>
                  </a:moveTo>
                  <a:lnTo>
                    <a:pt x="35" y="63"/>
                  </a:lnTo>
                  <a:lnTo>
                    <a:pt x="71" y="48"/>
                  </a:lnTo>
                  <a:lnTo>
                    <a:pt x="89" y="48"/>
                  </a:lnTo>
                  <a:lnTo>
                    <a:pt x="89" y="32"/>
                  </a:lnTo>
                  <a:lnTo>
                    <a:pt x="106" y="48"/>
                  </a:lnTo>
                  <a:lnTo>
                    <a:pt x="123" y="15"/>
                  </a:lnTo>
                  <a:lnTo>
                    <a:pt x="106" y="15"/>
                  </a:lnTo>
                  <a:lnTo>
                    <a:pt x="89" y="0"/>
                  </a:lnTo>
                  <a:lnTo>
                    <a:pt x="35" y="0"/>
                  </a:lnTo>
                  <a:lnTo>
                    <a:pt x="18" y="0"/>
                  </a:lnTo>
                  <a:lnTo>
                    <a:pt x="0" y="32"/>
                  </a:lnTo>
                  <a:lnTo>
                    <a:pt x="0" y="48"/>
                  </a:lnTo>
                  <a:lnTo>
                    <a:pt x="18" y="32"/>
                  </a:lnTo>
                  <a:lnTo>
                    <a:pt x="18" y="63"/>
                  </a:lnTo>
                  <a:lnTo>
                    <a:pt x="35" y="6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62" name="Freeform 262"/>
            <p:cNvSpPr>
              <a:spLocks/>
            </p:cNvSpPr>
            <p:nvPr/>
          </p:nvSpPr>
          <p:spPr bwMode="auto">
            <a:xfrm>
              <a:off x="2106" y="1696"/>
              <a:ext cx="13" cy="23"/>
            </a:xfrm>
            <a:custGeom>
              <a:avLst/>
              <a:gdLst>
                <a:gd name="T0" fmla="*/ 0 w 33"/>
                <a:gd name="T1" fmla="*/ 2147483647 h 48"/>
                <a:gd name="T2" fmla="*/ 2147483647 w 33"/>
                <a:gd name="T3" fmla="*/ 2147483647 h 48"/>
                <a:gd name="T4" fmla="*/ 2147483647 w 33"/>
                <a:gd name="T5" fmla="*/ 0 h 48"/>
                <a:gd name="T6" fmla="*/ 0 w 33"/>
                <a:gd name="T7" fmla="*/ 2147483647 h 48"/>
                <a:gd name="T8" fmla="*/ 0 w 33"/>
                <a:gd name="T9" fmla="*/ 2147483647 h 48"/>
                <a:gd name="T10" fmla="*/ 0 60000 65536"/>
                <a:gd name="T11" fmla="*/ 0 60000 65536"/>
                <a:gd name="T12" fmla="*/ 0 60000 65536"/>
                <a:gd name="T13" fmla="*/ 0 60000 65536"/>
                <a:gd name="T14" fmla="*/ 0 60000 65536"/>
                <a:gd name="T15" fmla="*/ 0 w 33"/>
                <a:gd name="T16" fmla="*/ 0 h 48"/>
                <a:gd name="T17" fmla="*/ 33 w 33"/>
                <a:gd name="T18" fmla="*/ 48 h 48"/>
              </a:gdLst>
              <a:ahLst/>
              <a:cxnLst>
                <a:cxn ang="T10">
                  <a:pos x="T0" y="T1"/>
                </a:cxn>
                <a:cxn ang="T11">
                  <a:pos x="T2" y="T3"/>
                </a:cxn>
                <a:cxn ang="T12">
                  <a:pos x="T4" y="T5"/>
                </a:cxn>
                <a:cxn ang="T13">
                  <a:pos x="T6" y="T7"/>
                </a:cxn>
                <a:cxn ang="T14">
                  <a:pos x="T8" y="T9"/>
                </a:cxn>
              </a:cxnLst>
              <a:rect l="T15" t="T16" r="T17" b="T18"/>
              <a:pathLst>
                <a:path w="33" h="48">
                  <a:moveTo>
                    <a:pt x="0" y="48"/>
                  </a:moveTo>
                  <a:lnTo>
                    <a:pt x="18" y="18"/>
                  </a:lnTo>
                  <a:lnTo>
                    <a:pt x="33" y="0"/>
                  </a:lnTo>
                  <a:lnTo>
                    <a:pt x="0" y="18"/>
                  </a:lnTo>
                  <a:lnTo>
                    <a:pt x="0" y="48"/>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63" name="Freeform 263"/>
            <p:cNvSpPr>
              <a:spLocks/>
            </p:cNvSpPr>
            <p:nvPr/>
          </p:nvSpPr>
          <p:spPr bwMode="auto">
            <a:xfrm>
              <a:off x="2169" y="1649"/>
              <a:ext cx="7" cy="9"/>
            </a:xfrm>
            <a:custGeom>
              <a:avLst/>
              <a:gdLst>
                <a:gd name="T0" fmla="*/ 0 w 17"/>
                <a:gd name="T1" fmla="*/ 2147483647 h 18"/>
                <a:gd name="T2" fmla="*/ 0 w 17"/>
                <a:gd name="T3" fmla="*/ 2147483647 h 18"/>
                <a:gd name="T4" fmla="*/ 2147483647 w 17"/>
                <a:gd name="T5" fmla="*/ 0 h 18"/>
                <a:gd name="T6" fmla="*/ 2147483647 w 17"/>
                <a:gd name="T7" fmla="*/ 2147483647 h 18"/>
                <a:gd name="T8" fmla="*/ 0 w 17"/>
                <a:gd name="T9" fmla="*/ 2147483647 h 18"/>
                <a:gd name="T10" fmla="*/ 0 60000 65536"/>
                <a:gd name="T11" fmla="*/ 0 60000 65536"/>
                <a:gd name="T12" fmla="*/ 0 60000 65536"/>
                <a:gd name="T13" fmla="*/ 0 60000 65536"/>
                <a:gd name="T14" fmla="*/ 0 60000 65536"/>
                <a:gd name="T15" fmla="*/ 0 w 17"/>
                <a:gd name="T16" fmla="*/ 0 h 18"/>
                <a:gd name="T17" fmla="*/ 17 w 17"/>
                <a:gd name="T18" fmla="*/ 18 h 18"/>
              </a:gdLst>
              <a:ahLst/>
              <a:cxnLst>
                <a:cxn ang="T10">
                  <a:pos x="T0" y="T1"/>
                </a:cxn>
                <a:cxn ang="T11">
                  <a:pos x="T2" y="T3"/>
                </a:cxn>
                <a:cxn ang="T12">
                  <a:pos x="T4" y="T5"/>
                </a:cxn>
                <a:cxn ang="T13">
                  <a:pos x="T6" y="T7"/>
                </a:cxn>
                <a:cxn ang="T14">
                  <a:pos x="T8" y="T9"/>
                </a:cxn>
              </a:cxnLst>
              <a:rect l="T15" t="T16" r="T17" b="T18"/>
              <a:pathLst>
                <a:path w="17" h="18">
                  <a:moveTo>
                    <a:pt x="0" y="18"/>
                  </a:moveTo>
                  <a:lnTo>
                    <a:pt x="0" y="18"/>
                  </a:lnTo>
                  <a:lnTo>
                    <a:pt x="17" y="0"/>
                  </a:lnTo>
                  <a:lnTo>
                    <a:pt x="17" y="18"/>
                  </a:lnTo>
                  <a:lnTo>
                    <a:pt x="0" y="18"/>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64" name="Line 264"/>
            <p:cNvSpPr>
              <a:spLocks noChangeShapeType="1"/>
            </p:cNvSpPr>
            <p:nvPr/>
          </p:nvSpPr>
          <p:spPr bwMode="auto">
            <a:xfrm>
              <a:off x="2151" y="1692"/>
              <a:ext cx="7" cy="8"/>
            </a:xfrm>
            <a:prstGeom prst="line">
              <a:avLst/>
            </a:prstGeom>
            <a:noFill/>
            <a:ln w="9525">
              <a:solidFill>
                <a:srgbClr val="4D4D4D"/>
              </a:solidFill>
              <a:round/>
              <a:headEnd/>
              <a:tailEnd/>
            </a:ln>
            <a:extLst>
              <a:ext uri="{909E8E84-426E-40DD-AFC4-6F175D3DCCD1}">
                <a14:hiddenFill xmlns:a14="http://schemas.microsoft.com/office/drawing/2010/main">
                  <a:noFill/>
                </a14:hiddenFill>
              </a:ext>
            </a:extLst>
          </p:spPr>
          <p:txBody>
            <a:bodyPr/>
            <a:lstStyle/>
            <a:p>
              <a:pPr>
                <a:defRPr/>
              </a:pPr>
              <a:endParaRPr lang="en-GB" kern="0">
                <a:solidFill>
                  <a:sysClr val="windowText" lastClr="000000"/>
                </a:solidFill>
                <a:latin typeface="Arial" charset="0"/>
              </a:endParaRPr>
            </a:p>
          </p:txBody>
        </p:sp>
        <p:sp>
          <p:nvSpPr>
            <p:cNvPr id="265" name="Freeform 265"/>
            <p:cNvSpPr>
              <a:spLocks/>
            </p:cNvSpPr>
            <p:nvPr/>
          </p:nvSpPr>
          <p:spPr bwMode="auto">
            <a:xfrm>
              <a:off x="2254" y="1775"/>
              <a:ext cx="99" cy="148"/>
            </a:xfrm>
            <a:custGeom>
              <a:avLst/>
              <a:gdLst>
                <a:gd name="T0" fmla="*/ 2147483647 w 244"/>
                <a:gd name="T1" fmla="*/ 2147483647 h 303"/>
                <a:gd name="T2" fmla="*/ 2147483647 w 244"/>
                <a:gd name="T3" fmla="*/ 2147483647 h 303"/>
                <a:gd name="T4" fmla="*/ 2147483647 w 244"/>
                <a:gd name="T5" fmla="*/ 2147483647 h 303"/>
                <a:gd name="T6" fmla="*/ 2147483647 w 244"/>
                <a:gd name="T7" fmla="*/ 2147483647 h 303"/>
                <a:gd name="T8" fmla="*/ 2147483647 w 244"/>
                <a:gd name="T9" fmla="*/ 2147483647 h 303"/>
                <a:gd name="T10" fmla="*/ 2147483647 w 244"/>
                <a:gd name="T11" fmla="*/ 2147483647 h 303"/>
                <a:gd name="T12" fmla="*/ 2147483647 w 244"/>
                <a:gd name="T13" fmla="*/ 2147483647 h 303"/>
                <a:gd name="T14" fmla="*/ 2147483647 w 244"/>
                <a:gd name="T15" fmla="*/ 2147483647 h 303"/>
                <a:gd name="T16" fmla="*/ 2147483647 w 244"/>
                <a:gd name="T17" fmla="*/ 2147483647 h 303"/>
                <a:gd name="T18" fmla="*/ 2147483647 w 244"/>
                <a:gd name="T19" fmla="*/ 2147483647 h 303"/>
                <a:gd name="T20" fmla="*/ 2147483647 w 244"/>
                <a:gd name="T21" fmla="*/ 2147483647 h 303"/>
                <a:gd name="T22" fmla="*/ 2147483647 w 244"/>
                <a:gd name="T23" fmla="*/ 2147483647 h 303"/>
                <a:gd name="T24" fmla="*/ 2147483647 w 244"/>
                <a:gd name="T25" fmla="*/ 2147483647 h 303"/>
                <a:gd name="T26" fmla="*/ 2147483647 w 244"/>
                <a:gd name="T27" fmla="*/ 2147483647 h 303"/>
                <a:gd name="T28" fmla="*/ 2147483647 w 244"/>
                <a:gd name="T29" fmla="*/ 2147483647 h 303"/>
                <a:gd name="T30" fmla="*/ 2147483647 w 244"/>
                <a:gd name="T31" fmla="*/ 2147483647 h 303"/>
                <a:gd name="T32" fmla="*/ 2147483647 w 244"/>
                <a:gd name="T33" fmla="*/ 2147483647 h 303"/>
                <a:gd name="T34" fmla="*/ 2147483647 w 244"/>
                <a:gd name="T35" fmla="*/ 2147483647 h 303"/>
                <a:gd name="T36" fmla="*/ 0 w 244"/>
                <a:gd name="T37" fmla="*/ 2147483647 h 303"/>
                <a:gd name="T38" fmla="*/ 0 w 244"/>
                <a:gd name="T39" fmla="*/ 2147483647 h 303"/>
                <a:gd name="T40" fmla="*/ 0 w 244"/>
                <a:gd name="T41" fmla="*/ 2147483647 h 303"/>
                <a:gd name="T42" fmla="*/ 0 w 244"/>
                <a:gd name="T43" fmla="*/ 2147483647 h 303"/>
                <a:gd name="T44" fmla="*/ 2147483647 w 244"/>
                <a:gd name="T45" fmla="*/ 2147483647 h 303"/>
                <a:gd name="T46" fmla="*/ 2147483647 w 244"/>
                <a:gd name="T47" fmla="*/ 2147483647 h 303"/>
                <a:gd name="T48" fmla="*/ 2147483647 w 244"/>
                <a:gd name="T49" fmla="*/ 2147483647 h 303"/>
                <a:gd name="T50" fmla="*/ 2147483647 w 244"/>
                <a:gd name="T51" fmla="*/ 2147483647 h 303"/>
                <a:gd name="T52" fmla="*/ 2147483647 w 244"/>
                <a:gd name="T53" fmla="*/ 2147483647 h 303"/>
                <a:gd name="T54" fmla="*/ 2147483647 w 244"/>
                <a:gd name="T55" fmla="*/ 2147483647 h 303"/>
                <a:gd name="T56" fmla="*/ 2147483647 w 244"/>
                <a:gd name="T57" fmla="*/ 0 h 303"/>
                <a:gd name="T58" fmla="*/ 2147483647 w 244"/>
                <a:gd name="T59" fmla="*/ 0 h 303"/>
                <a:gd name="T60" fmla="*/ 2147483647 w 244"/>
                <a:gd name="T61" fmla="*/ 0 h 303"/>
                <a:gd name="T62" fmla="*/ 2147483647 w 244"/>
                <a:gd name="T63" fmla="*/ 2147483647 h 303"/>
                <a:gd name="T64" fmla="*/ 2147483647 w 244"/>
                <a:gd name="T65" fmla="*/ 2147483647 h 303"/>
                <a:gd name="T66" fmla="*/ 2147483647 w 244"/>
                <a:gd name="T67" fmla="*/ 2147483647 h 303"/>
                <a:gd name="T68" fmla="*/ 2147483647 w 244"/>
                <a:gd name="T69" fmla="*/ 2147483647 h 3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4"/>
                <a:gd name="T106" fmla="*/ 0 h 303"/>
                <a:gd name="T107" fmla="*/ 244 w 244"/>
                <a:gd name="T108" fmla="*/ 303 h 3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4" h="303">
                  <a:moveTo>
                    <a:pt x="140" y="47"/>
                  </a:moveTo>
                  <a:lnTo>
                    <a:pt x="140" y="47"/>
                  </a:lnTo>
                  <a:lnTo>
                    <a:pt x="210" y="15"/>
                  </a:lnTo>
                  <a:lnTo>
                    <a:pt x="210" y="30"/>
                  </a:lnTo>
                  <a:lnTo>
                    <a:pt x="192" y="30"/>
                  </a:lnTo>
                  <a:lnTo>
                    <a:pt x="227" y="47"/>
                  </a:lnTo>
                  <a:lnTo>
                    <a:pt x="244" y="174"/>
                  </a:lnTo>
                  <a:lnTo>
                    <a:pt x="227" y="159"/>
                  </a:lnTo>
                  <a:lnTo>
                    <a:pt x="192" y="174"/>
                  </a:lnTo>
                  <a:lnTo>
                    <a:pt x="158" y="191"/>
                  </a:lnTo>
                  <a:lnTo>
                    <a:pt x="175" y="222"/>
                  </a:lnTo>
                  <a:lnTo>
                    <a:pt x="210" y="255"/>
                  </a:lnTo>
                  <a:lnTo>
                    <a:pt x="192" y="270"/>
                  </a:lnTo>
                  <a:lnTo>
                    <a:pt x="192" y="287"/>
                  </a:lnTo>
                  <a:lnTo>
                    <a:pt x="123" y="303"/>
                  </a:lnTo>
                  <a:lnTo>
                    <a:pt x="89" y="303"/>
                  </a:lnTo>
                  <a:lnTo>
                    <a:pt x="35" y="303"/>
                  </a:lnTo>
                  <a:lnTo>
                    <a:pt x="54" y="255"/>
                  </a:lnTo>
                  <a:lnTo>
                    <a:pt x="0" y="222"/>
                  </a:lnTo>
                  <a:lnTo>
                    <a:pt x="0" y="207"/>
                  </a:lnTo>
                  <a:lnTo>
                    <a:pt x="0" y="174"/>
                  </a:lnTo>
                  <a:lnTo>
                    <a:pt x="0" y="126"/>
                  </a:lnTo>
                  <a:lnTo>
                    <a:pt x="18" y="111"/>
                  </a:lnTo>
                  <a:lnTo>
                    <a:pt x="35" y="63"/>
                  </a:lnTo>
                  <a:lnTo>
                    <a:pt x="71" y="63"/>
                  </a:lnTo>
                  <a:lnTo>
                    <a:pt x="89" y="30"/>
                  </a:lnTo>
                  <a:lnTo>
                    <a:pt x="71" y="30"/>
                  </a:lnTo>
                  <a:lnTo>
                    <a:pt x="89" y="15"/>
                  </a:lnTo>
                  <a:lnTo>
                    <a:pt x="71" y="0"/>
                  </a:lnTo>
                  <a:lnTo>
                    <a:pt x="89" y="0"/>
                  </a:lnTo>
                  <a:lnTo>
                    <a:pt x="106" y="0"/>
                  </a:lnTo>
                  <a:lnTo>
                    <a:pt x="106" y="15"/>
                  </a:lnTo>
                  <a:lnTo>
                    <a:pt x="140" y="30"/>
                  </a:lnTo>
                  <a:lnTo>
                    <a:pt x="123" y="47"/>
                  </a:lnTo>
                  <a:lnTo>
                    <a:pt x="140" y="47"/>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66" name="Freeform 266"/>
            <p:cNvSpPr>
              <a:spLocks/>
            </p:cNvSpPr>
            <p:nvPr/>
          </p:nvSpPr>
          <p:spPr bwMode="auto">
            <a:xfrm>
              <a:off x="2261" y="1931"/>
              <a:ext cx="135" cy="150"/>
            </a:xfrm>
            <a:custGeom>
              <a:avLst/>
              <a:gdLst>
                <a:gd name="T0" fmla="*/ 2147483647 w 330"/>
                <a:gd name="T1" fmla="*/ 2147483647 h 305"/>
                <a:gd name="T2" fmla="*/ 2147483647 w 330"/>
                <a:gd name="T3" fmla="*/ 2147483647 h 305"/>
                <a:gd name="T4" fmla="*/ 2147483647 w 330"/>
                <a:gd name="T5" fmla="*/ 2147483647 h 305"/>
                <a:gd name="T6" fmla="*/ 2147483647 w 330"/>
                <a:gd name="T7" fmla="*/ 2147483647 h 305"/>
                <a:gd name="T8" fmla="*/ 2147483647 w 330"/>
                <a:gd name="T9" fmla="*/ 2147483647 h 305"/>
                <a:gd name="T10" fmla="*/ 2147483647 w 330"/>
                <a:gd name="T11" fmla="*/ 2147483647 h 305"/>
                <a:gd name="T12" fmla="*/ 2147483647 w 330"/>
                <a:gd name="T13" fmla="*/ 2147483647 h 305"/>
                <a:gd name="T14" fmla="*/ 2147483647 w 330"/>
                <a:gd name="T15" fmla="*/ 2147483647 h 305"/>
                <a:gd name="T16" fmla="*/ 2147483647 w 330"/>
                <a:gd name="T17" fmla="*/ 2147483647 h 305"/>
                <a:gd name="T18" fmla="*/ 2147483647 w 330"/>
                <a:gd name="T19" fmla="*/ 2147483647 h 305"/>
                <a:gd name="T20" fmla="*/ 2147483647 w 330"/>
                <a:gd name="T21" fmla="*/ 2147483647 h 305"/>
                <a:gd name="T22" fmla="*/ 2147483647 w 330"/>
                <a:gd name="T23" fmla="*/ 2147483647 h 305"/>
                <a:gd name="T24" fmla="*/ 2147483647 w 330"/>
                <a:gd name="T25" fmla="*/ 2147483647 h 305"/>
                <a:gd name="T26" fmla="*/ 2147483647 w 330"/>
                <a:gd name="T27" fmla="*/ 2147483647 h 305"/>
                <a:gd name="T28" fmla="*/ 2147483647 w 330"/>
                <a:gd name="T29" fmla="*/ 2147483647 h 305"/>
                <a:gd name="T30" fmla="*/ 2147483647 w 330"/>
                <a:gd name="T31" fmla="*/ 2147483647 h 305"/>
                <a:gd name="T32" fmla="*/ 2147483647 w 330"/>
                <a:gd name="T33" fmla="*/ 2147483647 h 305"/>
                <a:gd name="T34" fmla="*/ 2147483647 w 330"/>
                <a:gd name="T35" fmla="*/ 2147483647 h 305"/>
                <a:gd name="T36" fmla="*/ 2147483647 w 330"/>
                <a:gd name="T37" fmla="*/ 2147483647 h 305"/>
                <a:gd name="T38" fmla="*/ 2147483647 w 330"/>
                <a:gd name="T39" fmla="*/ 2147483647 h 305"/>
                <a:gd name="T40" fmla="*/ 2147483647 w 330"/>
                <a:gd name="T41" fmla="*/ 2147483647 h 305"/>
                <a:gd name="T42" fmla="*/ 2147483647 w 330"/>
                <a:gd name="T43" fmla="*/ 2147483647 h 305"/>
                <a:gd name="T44" fmla="*/ 2147483647 w 330"/>
                <a:gd name="T45" fmla="*/ 2147483647 h 305"/>
                <a:gd name="T46" fmla="*/ 2147483647 w 330"/>
                <a:gd name="T47" fmla="*/ 2147483647 h 305"/>
                <a:gd name="T48" fmla="*/ 2147483647 w 330"/>
                <a:gd name="T49" fmla="*/ 2147483647 h 305"/>
                <a:gd name="T50" fmla="*/ 2147483647 w 330"/>
                <a:gd name="T51" fmla="*/ 2147483647 h 305"/>
                <a:gd name="T52" fmla="*/ 2147483647 w 330"/>
                <a:gd name="T53" fmla="*/ 2147483647 h 305"/>
                <a:gd name="T54" fmla="*/ 2147483647 w 330"/>
                <a:gd name="T55" fmla="*/ 2147483647 h 305"/>
                <a:gd name="T56" fmla="*/ 2147483647 w 330"/>
                <a:gd name="T57" fmla="*/ 2147483647 h 305"/>
                <a:gd name="T58" fmla="*/ 2147483647 w 330"/>
                <a:gd name="T59" fmla="*/ 2147483647 h 305"/>
                <a:gd name="T60" fmla="*/ 2147483647 w 330"/>
                <a:gd name="T61" fmla="*/ 0 h 305"/>
                <a:gd name="T62" fmla="*/ 2147483647 w 330"/>
                <a:gd name="T63" fmla="*/ 0 h 305"/>
                <a:gd name="T64" fmla="*/ 2147483647 w 330"/>
                <a:gd name="T65" fmla="*/ 2147483647 h 305"/>
                <a:gd name="T66" fmla="*/ 2147483647 w 330"/>
                <a:gd name="T67" fmla="*/ 2147483647 h 305"/>
                <a:gd name="T68" fmla="*/ 2147483647 w 330"/>
                <a:gd name="T69" fmla="*/ 2147483647 h 305"/>
                <a:gd name="T70" fmla="*/ 2147483647 w 330"/>
                <a:gd name="T71" fmla="*/ 2147483647 h 305"/>
                <a:gd name="T72" fmla="*/ 2147483647 w 330"/>
                <a:gd name="T73" fmla="*/ 2147483647 h 305"/>
                <a:gd name="T74" fmla="*/ 0 w 330"/>
                <a:gd name="T75" fmla="*/ 2147483647 h 305"/>
                <a:gd name="T76" fmla="*/ 0 w 330"/>
                <a:gd name="T77" fmla="*/ 2147483647 h 305"/>
                <a:gd name="T78" fmla="*/ 2147483647 w 330"/>
                <a:gd name="T79" fmla="*/ 2147483647 h 3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30"/>
                <a:gd name="T121" fmla="*/ 0 h 305"/>
                <a:gd name="T122" fmla="*/ 330 w 330"/>
                <a:gd name="T123" fmla="*/ 305 h 3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30" h="305">
                  <a:moveTo>
                    <a:pt x="17" y="113"/>
                  </a:moveTo>
                  <a:lnTo>
                    <a:pt x="17" y="113"/>
                  </a:lnTo>
                  <a:lnTo>
                    <a:pt x="51" y="96"/>
                  </a:lnTo>
                  <a:lnTo>
                    <a:pt x="86" y="113"/>
                  </a:lnTo>
                  <a:lnTo>
                    <a:pt x="120" y="161"/>
                  </a:lnTo>
                  <a:lnTo>
                    <a:pt x="138" y="161"/>
                  </a:lnTo>
                  <a:lnTo>
                    <a:pt x="155" y="192"/>
                  </a:lnTo>
                  <a:lnTo>
                    <a:pt x="192" y="209"/>
                  </a:lnTo>
                  <a:lnTo>
                    <a:pt x="226" y="240"/>
                  </a:lnTo>
                  <a:lnTo>
                    <a:pt x="243" y="240"/>
                  </a:lnTo>
                  <a:lnTo>
                    <a:pt x="261" y="288"/>
                  </a:lnTo>
                  <a:lnTo>
                    <a:pt x="243" y="305"/>
                  </a:lnTo>
                  <a:lnTo>
                    <a:pt x="261" y="305"/>
                  </a:lnTo>
                  <a:lnTo>
                    <a:pt x="278" y="288"/>
                  </a:lnTo>
                  <a:lnTo>
                    <a:pt x="278" y="273"/>
                  </a:lnTo>
                  <a:lnTo>
                    <a:pt x="278" y="257"/>
                  </a:lnTo>
                  <a:lnTo>
                    <a:pt x="278" y="225"/>
                  </a:lnTo>
                  <a:lnTo>
                    <a:pt x="312" y="257"/>
                  </a:lnTo>
                  <a:lnTo>
                    <a:pt x="330" y="240"/>
                  </a:lnTo>
                  <a:lnTo>
                    <a:pt x="243" y="192"/>
                  </a:lnTo>
                  <a:lnTo>
                    <a:pt x="261" y="177"/>
                  </a:lnTo>
                  <a:lnTo>
                    <a:pt x="243" y="177"/>
                  </a:lnTo>
                  <a:lnTo>
                    <a:pt x="209" y="161"/>
                  </a:lnTo>
                  <a:lnTo>
                    <a:pt x="192" y="129"/>
                  </a:lnTo>
                  <a:lnTo>
                    <a:pt x="155" y="96"/>
                  </a:lnTo>
                  <a:lnTo>
                    <a:pt x="155" y="48"/>
                  </a:lnTo>
                  <a:lnTo>
                    <a:pt x="174" y="48"/>
                  </a:lnTo>
                  <a:lnTo>
                    <a:pt x="192" y="48"/>
                  </a:lnTo>
                  <a:lnTo>
                    <a:pt x="192" y="33"/>
                  </a:lnTo>
                  <a:lnTo>
                    <a:pt x="192" y="17"/>
                  </a:lnTo>
                  <a:lnTo>
                    <a:pt x="155" y="0"/>
                  </a:lnTo>
                  <a:lnTo>
                    <a:pt x="103" y="0"/>
                  </a:lnTo>
                  <a:lnTo>
                    <a:pt x="86" y="33"/>
                  </a:lnTo>
                  <a:lnTo>
                    <a:pt x="69" y="17"/>
                  </a:lnTo>
                  <a:lnTo>
                    <a:pt x="69" y="33"/>
                  </a:lnTo>
                  <a:lnTo>
                    <a:pt x="51" y="33"/>
                  </a:lnTo>
                  <a:lnTo>
                    <a:pt x="17" y="48"/>
                  </a:lnTo>
                  <a:lnTo>
                    <a:pt x="0" y="48"/>
                  </a:lnTo>
                  <a:lnTo>
                    <a:pt x="0" y="81"/>
                  </a:lnTo>
                  <a:lnTo>
                    <a:pt x="17" y="11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67" name="Freeform 267"/>
            <p:cNvSpPr>
              <a:spLocks/>
            </p:cNvSpPr>
            <p:nvPr/>
          </p:nvSpPr>
          <p:spPr bwMode="auto">
            <a:xfrm>
              <a:off x="2246" y="1876"/>
              <a:ext cx="8" cy="8"/>
            </a:xfrm>
            <a:custGeom>
              <a:avLst/>
              <a:gdLst>
                <a:gd name="T0" fmla="*/ 0 w 17"/>
                <a:gd name="T1" fmla="*/ 2147483647 h 15"/>
                <a:gd name="T2" fmla="*/ 0 w 17"/>
                <a:gd name="T3" fmla="*/ 2147483647 h 15"/>
                <a:gd name="T4" fmla="*/ 0 w 17"/>
                <a:gd name="T5" fmla="*/ 0 h 15"/>
                <a:gd name="T6" fmla="*/ 2147483647 w 17"/>
                <a:gd name="T7" fmla="*/ 0 h 15"/>
                <a:gd name="T8" fmla="*/ 2147483647 w 17"/>
                <a:gd name="T9" fmla="*/ 2147483647 h 15"/>
                <a:gd name="T10" fmla="*/ 0 w 17"/>
                <a:gd name="T11" fmla="*/ 2147483647 h 15"/>
                <a:gd name="T12" fmla="*/ 0 60000 65536"/>
                <a:gd name="T13" fmla="*/ 0 60000 65536"/>
                <a:gd name="T14" fmla="*/ 0 60000 65536"/>
                <a:gd name="T15" fmla="*/ 0 60000 65536"/>
                <a:gd name="T16" fmla="*/ 0 60000 65536"/>
                <a:gd name="T17" fmla="*/ 0 60000 65536"/>
                <a:gd name="T18" fmla="*/ 0 w 17"/>
                <a:gd name="T19" fmla="*/ 0 h 15"/>
                <a:gd name="T20" fmla="*/ 17 w 17"/>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7" h="15">
                  <a:moveTo>
                    <a:pt x="0" y="15"/>
                  </a:moveTo>
                  <a:lnTo>
                    <a:pt x="0" y="15"/>
                  </a:lnTo>
                  <a:lnTo>
                    <a:pt x="0" y="0"/>
                  </a:lnTo>
                  <a:lnTo>
                    <a:pt x="17" y="0"/>
                  </a:lnTo>
                  <a:lnTo>
                    <a:pt x="17" y="15"/>
                  </a:lnTo>
                  <a:lnTo>
                    <a:pt x="0" y="15"/>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68" name="Freeform 268"/>
            <p:cNvSpPr>
              <a:spLocks/>
            </p:cNvSpPr>
            <p:nvPr/>
          </p:nvSpPr>
          <p:spPr bwMode="auto">
            <a:xfrm>
              <a:off x="2340" y="1931"/>
              <a:ext cx="28" cy="24"/>
            </a:xfrm>
            <a:custGeom>
              <a:avLst/>
              <a:gdLst>
                <a:gd name="T0" fmla="*/ 2147483647 w 70"/>
                <a:gd name="T1" fmla="*/ 2147483647 h 48"/>
                <a:gd name="T2" fmla="*/ 2147483647 w 70"/>
                <a:gd name="T3" fmla="*/ 2147483647 h 48"/>
                <a:gd name="T4" fmla="*/ 2147483647 w 70"/>
                <a:gd name="T5" fmla="*/ 2147483647 h 48"/>
                <a:gd name="T6" fmla="*/ 2147483647 w 70"/>
                <a:gd name="T7" fmla="*/ 2147483647 h 48"/>
                <a:gd name="T8" fmla="*/ 2147483647 w 70"/>
                <a:gd name="T9" fmla="*/ 2147483647 h 48"/>
                <a:gd name="T10" fmla="*/ 0 w 70"/>
                <a:gd name="T11" fmla="*/ 2147483647 h 48"/>
                <a:gd name="T12" fmla="*/ 0 w 70"/>
                <a:gd name="T13" fmla="*/ 2147483647 h 48"/>
                <a:gd name="T14" fmla="*/ 0 w 70"/>
                <a:gd name="T15" fmla="*/ 2147483647 h 48"/>
                <a:gd name="T16" fmla="*/ 2147483647 w 70"/>
                <a:gd name="T17" fmla="*/ 0 h 48"/>
                <a:gd name="T18" fmla="*/ 2147483647 w 70"/>
                <a:gd name="T19" fmla="*/ 2147483647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48"/>
                <a:gd name="T32" fmla="*/ 70 w 70"/>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48">
                  <a:moveTo>
                    <a:pt x="70" y="17"/>
                  </a:moveTo>
                  <a:lnTo>
                    <a:pt x="70" y="17"/>
                  </a:lnTo>
                  <a:lnTo>
                    <a:pt x="52" y="17"/>
                  </a:lnTo>
                  <a:lnTo>
                    <a:pt x="35" y="48"/>
                  </a:lnTo>
                  <a:lnTo>
                    <a:pt x="18" y="48"/>
                  </a:lnTo>
                  <a:lnTo>
                    <a:pt x="0" y="48"/>
                  </a:lnTo>
                  <a:lnTo>
                    <a:pt x="0" y="33"/>
                  </a:lnTo>
                  <a:lnTo>
                    <a:pt x="0" y="17"/>
                  </a:lnTo>
                  <a:lnTo>
                    <a:pt x="70" y="0"/>
                  </a:lnTo>
                  <a:lnTo>
                    <a:pt x="70" y="17"/>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69" name="Freeform 269"/>
            <p:cNvSpPr>
              <a:spLocks/>
            </p:cNvSpPr>
            <p:nvPr/>
          </p:nvSpPr>
          <p:spPr bwMode="auto">
            <a:xfrm>
              <a:off x="2418" y="1360"/>
              <a:ext cx="120" cy="298"/>
            </a:xfrm>
            <a:custGeom>
              <a:avLst/>
              <a:gdLst>
                <a:gd name="T0" fmla="*/ 2147483647 w 294"/>
                <a:gd name="T1" fmla="*/ 2147483647 h 609"/>
                <a:gd name="T2" fmla="*/ 2147483647 w 294"/>
                <a:gd name="T3" fmla="*/ 2147483647 h 609"/>
                <a:gd name="T4" fmla="*/ 2147483647 w 294"/>
                <a:gd name="T5" fmla="*/ 2147483647 h 609"/>
                <a:gd name="T6" fmla="*/ 2147483647 w 294"/>
                <a:gd name="T7" fmla="*/ 2147483647 h 609"/>
                <a:gd name="T8" fmla="*/ 2147483647 w 294"/>
                <a:gd name="T9" fmla="*/ 2147483647 h 609"/>
                <a:gd name="T10" fmla="*/ 2147483647 w 294"/>
                <a:gd name="T11" fmla="*/ 2147483647 h 609"/>
                <a:gd name="T12" fmla="*/ 2147483647 w 294"/>
                <a:gd name="T13" fmla="*/ 2147483647 h 609"/>
                <a:gd name="T14" fmla="*/ 2147483647 w 294"/>
                <a:gd name="T15" fmla="*/ 2147483647 h 609"/>
                <a:gd name="T16" fmla="*/ 2147483647 w 294"/>
                <a:gd name="T17" fmla="*/ 2147483647 h 609"/>
                <a:gd name="T18" fmla="*/ 2147483647 w 294"/>
                <a:gd name="T19" fmla="*/ 2147483647 h 609"/>
                <a:gd name="T20" fmla="*/ 2147483647 w 294"/>
                <a:gd name="T21" fmla="*/ 2147483647 h 609"/>
                <a:gd name="T22" fmla="*/ 2147483647 w 294"/>
                <a:gd name="T23" fmla="*/ 2147483647 h 609"/>
                <a:gd name="T24" fmla="*/ 2147483647 w 294"/>
                <a:gd name="T25" fmla="*/ 2147483647 h 609"/>
                <a:gd name="T26" fmla="*/ 2147483647 w 294"/>
                <a:gd name="T27" fmla="*/ 2147483647 h 609"/>
                <a:gd name="T28" fmla="*/ 2147483647 w 294"/>
                <a:gd name="T29" fmla="*/ 2147483647 h 609"/>
                <a:gd name="T30" fmla="*/ 2147483647 w 294"/>
                <a:gd name="T31" fmla="*/ 2147483647 h 609"/>
                <a:gd name="T32" fmla="*/ 2147483647 w 294"/>
                <a:gd name="T33" fmla="*/ 2147483647 h 609"/>
                <a:gd name="T34" fmla="*/ 2147483647 w 294"/>
                <a:gd name="T35" fmla="*/ 2147483647 h 609"/>
                <a:gd name="T36" fmla="*/ 2147483647 w 294"/>
                <a:gd name="T37" fmla="*/ 2147483647 h 609"/>
                <a:gd name="T38" fmla="*/ 2147483647 w 294"/>
                <a:gd name="T39" fmla="*/ 2147483647 h 609"/>
                <a:gd name="T40" fmla="*/ 2147483647 w 294"/>
                <a:gd name="T41" fmla="*/ 2147483647 h 609"/>
                <a:gd name="T42" fmla="*/ 2147483647 w 294"/>
                <a:gd name="T43" fmla="*/ 2147483647 h 609"/>
                <a:gd name="T44" fmla="*/ 2147483647 w 294"/>
                <a:gd name="T45" fmla="*/ 2147483647 h 609"/>
                <a:gd name="T46" fmla="*/ 2147483647 w 294"/>
                <a:gd name="T47" fmla="*/ 2147483647 h 609"/>
                <a:gd name="T48" fmla="*/ 2147483647 w 294"/>
                <a:gd name="T49" fmla="*/ 2147483647 h 609"/>
                <a:gd name="T50" fmla="*/ 0 w 294"/>
                <a:gd name="T51" fmla="*/ 2147483647 h 609"/>
                <a:gd name="T52" fmla="*/ 2147483647 w 294"/>
                <a:gd name="T53" fmla="*/ 2147483647 h 609"/>
                <a:gd name="T54" fmla="*/ 2147483647 w 294"/>
                <a:gd name="T55" fmla="*/ 2147483647 h 609"/>
                <a:gd name="T56" fmla="*/ 2147483647 w 294"/>
                <a:gd name="T57" fmla="*/ 2147483647 h 609"/>
                <a:gd name="T58" fmla="*/ 2147483647 w 294"/>
                <a:gd name="T59" fmla="*/ 2147483647 h 609"/>
                <a:gd name="T60" fmla="*/ 2147483647 w 294"/>
                <a:gd name="T61" fmla="*/ 2147483647 h 609"/>
                <a:gd name="T62" fmla="*/ 2147483647 w 294"/>
                <a:gd name="T63" fmla="*/ 2147483647 h 609"/>
                <a:gd name="T64" fmla="*/ 2147483647 w 294"/>
                <a:gd name="T65" fmla="*/ 2147483647 h 609"/>
                <a:gd name="T66" fmla="*/ 2147483647 w 294"/>
                <a:gd name="T67" fmla="*/ 0 h 609"/>
                <a:gd name="T68" fmla="*/ 2147483647 w 294"/>
                <a:gd name="T69" fmla="*/ 2147483647 h 609"/>
                <a:gd name="T70" fmla="*/ 2147483647 w 294"/>
                <a:gd name="T71" fmla="*/ 2147483647 h 6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4"/>
                <a:gd name="T109" fmla="*/ 0 h 609"/>
                <a:gd name="T110" fmla="*/ 294 w 294"/>
                <a:gd name="T111" fmla="*/ 609 h 6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4" h="609">
                  <a:moveTo>
                    <a:pt x="225" y="81"/>
                  </a:moveTo>
                  <a:lnTo>
                    <a:pt x="225" y="81"/>
                  </a:lnTo>
                  <a:lnTo>
                    <a:pt x="225" y="129"/>
                  </a:lnTo>
                  <a:lnTo>
                    <a:pt x="260" y="160"/>
                  </a:lnTo>
                  <a:lnTo>
                    <a:pt x="242" y="208"/>
                  </a:lnTo>
                  <a:lnTo>
                    <a:pt x="260" y="288"/>
                  </a:lnTo>
                  <a:lnTo>
                    <a:pt x="242" y="336"/>
                  </a:lnTo>
                  <a:lnTo>
                    <a:pt x="277" y="384"/>
                  </a:lnTo>
                  <a:lnTo>
                    <a:pt x="260" y="417"/>
                  </a:lnTo>
                  <a:lnTo>
                    <a:pt x="294" y="447"/>
                  </a:lnTo>
                  <a:lnTo>
                    <a:pt x="294" y="465"/>
                  </a:lnTo>
                  <a:lnTo>
                    <a:pt x="242" y="543"/>
                  </a:lnTo>
                  <a:lnTo>
                    <a:pt x="191" y="576"/>
                  </a:lnTo>
                  <a:lnTo>
                    <a:pt x="173" y="576"/>
                  </a:lnTo>
                  <a:lnTo>
                    <a:pt x="87" y="609"/>
                  </a:lnTo>
                  <a:lnTo>
                    <a:pt x="18" y="576"/>
                  </a:lnTo>
                  <a:lnTo>
                    <a:pt x="35" y="528"/>
                  </a:lnTo>
                  <a:lnTo>
                    <a:pt x="18" y="480"/>
                  </a:lnTo>
                  <a:lnTo>
                    <a:pt x="35" y="447"/>
                  </a:lnTo>
                  <a:lnTo>
                    <a:pt x="104" y="352"/>
                  </a:lnTo>
                  <a:lnTo>
                    <a:pt x="121" y="336"/>
                  </a:lnTo>
                  <a:lnTo>
                    <a:pt x="121" y="304"/>
                  </a:lnTo>
                  <a:lnTo>
                    <a:pt x="104" y="288"/>
                  </a:lnTo>
                  <a:lnTo>
                    <a:pt x="87" y="288"/>
                  </a:lnTo>
                  <a:lnTo>
                    <a:pt x="70" y="144"/>
                  </a:lnTo>
                  <a:lnTo>
                    <a:pt x="0" y="81"/>
                  </a:lnTo>
                  <a:lnTo>
                    <a:pt x="18" y="64"/>
                  </a:lnTo>
                  <a:lnTo>
                    <a:pt x="52" y="96"/>
                  </a:lnTo>
                  <a:lnTo>
                    <a:pt x="70" y="96"/>
                  </a:lnTo>
                  <a:lnTo>
                    <a:pt x="87" y="96"/>
                  </a:lnTo>
                  <a:lnTo>
                    <a:pt x="121" y="96"/>
                  </a:lnTo>
                  <a:lnTo>
                    <a:pt x="139" y="81"/>
                  </a:lnTo>
                  <a:lnTo>
                    <a:pt x="156" y="16"/>
                  </a:lnTo>
                  <a:lnTo>
                    <a:pt x="191" y="0"/>
                  </a:lnTo>
                  <a:lnTo>
                    <a:pt x="242" y="33"/>
                  </a:lnTo>
                  <a:lnTo>
                    <a:pt x="225" y="8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0" name="Freeform 270"/>
            <p:cNvSpPr>
              <a:spLocks/>
            </p:cNvSpPr>
            <p:nvPr/>
          </p:nvSpPr>
          <p:spPr bwMode="auto">
            <a:xfrm>
              <a:off x="2240" y="1320"/>
              <a:ext cx="298" cy="385"/>
            </a:xfrm>
            <a:custGeom>
              <a:avLst/>
              <a:gdLst>
                <a:gd name="T0" fmla="*/ 2147483647 w 729"/>
                <a:gd name="T1" fmla="*/ 2147483647 h 785"/>
                <a:gd name="T2" fmla="*/ 2147483647 w 729"/>
                <a:gd name="T3" fmla="*/ 2147483647 h 785"/>
                <a:gd name="T4" fmla="*/ 2147483647 w 729"/>
                <a:gd name="T5" fmla="*/ 2147483647 h 785"/>
                <a:gd name="T6" fmla="*/ 2147483647 w 729"/>
                <a:gd name="T7" fmla="*/ 2147483647 h 785"/>
                <a:gd name="T8" fmla="*/ 2147483647 w 729"/>
                <a:gd name="T9" fmla="*/ 2147483647 h 785"/>
                <a:gd name="T10" fmla="*/ 2147483647 w 729"/>
                <a:gd name="T11" fmla="*/ 2147483647 h 785"/>
                <a:gd name="T12" fmla="*/ 2147483647 w 729"/>
                <a:gd name="T13" fmla="*/ 2147483647 h 785"/>
                <a:gd name="T14" fmla="*/ 2147483647 w 729"/>
                <a:gd name="T15" fmla="*/ 2147483647 h 785"/>
                <a:gd name="T16" fmla="*/ 2147483647 w 729"/>
                <a:gd name="T17" fmla="*/ 2147483647 h 785"/>
                <a:gd name="T18" fmla="*/ 2147483647 w 729"/>
                <a:gd name="T19" fmla="*/ 2147483647 h 785"/>
                <a:gd name="T20" fmla="*/ 2147483647 w 729"/>
                <a:gd name="T21" fmla="*/ 2147483647 h 785"/>
                <a:gd name="T22" fmla="*/ 2147483647 w 729"/>
                <a:gd name="T23" fmla="*/ 2147483647 h 785"/>
                <a:gd name="T24" fmla="*/ 2147483647 w 729"/>
                <a:gd name="T25" fmla="*/ 2147483647 h 785"/>
                <a:gd name="T26" fmla="*/ 2147483647 w 729"/>
                <a:gd name="T27" fmla="*/ 2147483647 h 785"/>
                <a:gd name="T28" fmla="*/ 2147483647 w 729"/>
                <a:gd name="T29" fmla="*/ 2147483647 h 785"/>
                <a:gd name="T30" fmla="*/ 2147483647 w 729"/>
                <a:gd name="T31" fmla="*/ 2147483647 h 785"/>
                <a:gd name="T32" fmla="*/ 2147483647 w 729"/>
                <a:gd name="T33" fmla="*/ 2147483647 h 785"/>
                <a:gd name="T34" fmla="*/ 2147483647 w 729"/>
                <a:gd name="T35" fmla="*/ 2147483647 h 785"/>
                <a:gd name="T36" fmla="*/ 2147483647 w 729"/>
                <a:gd name="T37" fmla="*/ 2147483647 h 785"/>
                <a:gd name="T38" fmla="*/ 2147483647 w 729"/>
                <a:gd name="T39" fmla="*/ 2147483647 h 785"/>
                <a:gd name="T40" fmla="*/ 2147483647 w 729"/>
                <a:gd name="T41" fmla="*/ 2147483647 h 785"/>
                <a:gd name="T42" fmla="*/ 2147483647 w 729"/>
                <a:gd name="T43" fmla="*/ 2147483647 h 785"/>
                <a:gd name="T44" fmla="*/ 2147483647 w 729"/>
                <a:gd name="T45" fmla="*/ 0 h 785"/>
                <a:gd name="T46" fmla="*/ 2147483647 w 729"/>
                <a:gd name="T47" fmla="*/ 2147483647 h 785"/>
                <a:gd name="T48" fmla="*/ 2147483647 w 729"/>
                <a:gd name="T49" fmla="*/ 0 h 785"/>
                <a:gd name="T50" fmla="*/ 2147483647 w 729"/>
                <a:gd name="T51" fmla="*/ 2147483647 h 785"/>
                <a:gd name="T52" fmla="*/ 2147483647 w 729"/>
                <a:gd name="T53" fmla="*/ 2147483647 h 785"/>
                <a:gd name="T54" fmla="*/ 2147483647 w 729"/>
                <a:gd name="T55" fmla="*/ 2147483647 h 785"/>
                <a:gd name="T56" fmla="*/ 2147483647 w 729"/>
                <a:gd name="T57" fmla="*/ 2147483647 h 785"/>
                <a:gd name="T58" fmla="*/ 2147483647 w 729"/>
                <a:gd name="T59" fmla="*/ 2147483647 h 785"/>
                <a:gd name="T60" fmla="*/ 2147483647 w 729"/>
                <a:gd name="T61" fmla="*/ 2147483647 h 785"/>
                <a:gd name="T62" fmla="*/ 2147483647 w 729"/>
                <a:gd name="T63" fmla="*/ 2147483647 h 785"/>
                <a:gd name="T64" fmla="*/ 2147483647 w 729"/>
                <a:gd name="T65" fmla="*/ 2147483647 h 785"/>
                <a:gd name="T66" fmla="*/ 2147483647 w 729"/>
                <a:gd name="T67" fmla="*/ 2147483647 h 785"/>
                <a:gd name="T68" fmla="*/ 2147483647 w 729"/>
                <a:gd name="T69" fmla="*/ 2147483647 h 785"/>
                <a:gd name="T70" fmla="*/ 2147483647 w 729"/>
                <a:gd name="T71" fmla="*/ 2147483647 h 785"/>
                <a:gd name="T72" fmla="*/ 2147483647 w 729"/>
                <a:gd name="T73" fmla="*/ 2147483647 h 785"/>
                <a:gd name="T74" fmla="*/ 2147483647 w 729"/>
                <a:gd name="T75" fmla="*/ 2147483647 h 785"/>
                <a:gd name="T76" fmla="*/ 2147483647 w 729"/>
                <a:gd name="T77" fmla="*/ 2147483647 h 785"/>
                <a:gd name="T78" fmla="*/ 2147483647 w 729"/>
                <a:gd name="T79" fmla="*/ 2147483647 h 785"/>
                <a:gd name="T80" fmla="*/ 2147483647 w 729"/>
                <a:gd name="T81" fmla="*/ 2147483647 h 785"/>
                <a:gd name="T82" fmla="*/ 2147483647 w 729"/>
                <a:gd name="T83" fmla="*/ 2147483647 h 785"/>
                <a:gd name="T84" fmla="*/ 2147483647 w 729"/>
                <a:gd name="T85" fmla="*/ 2147483647 h 785"/>
                <a:gd name="T86" fmla="*/ 2147483647 w 729"/>
                <a:gd name="T87" fmla="*/ 2147483647 h 785"/>
                <a:gd name="T88" fmla="*/ 2147483647 w 729"/>
                <a:gd name="T89" fmla="*/ 2147483647 h 785"/>
                <a:gd name="T90" fmla="*/ 2147483647 w 729"/>
                <a:gd name="T91" fmla="*/ 2147483647 h 78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29"/>
                <a:gd name="T139" fmla="*/ 0 h 785"/>
                <a:gd name="T140" fmla="*/ 729 w 729"/>
                <a:gd name="T141" fmla="*/ 785 h 78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29" h="785">
                  <a:moveTo>
                    <a:pt x="172" y="752"/>
                  </a:moveTo>
                  <a:lnTo>
                    <a:pt x="172" y="752"/>
                  </a:lnTo>
                  <a:lnTo>
                    <a:pt x="172" y="737"/>
                  </a:lnTo>
                  <a:lnTo>
                    <a:pt x="155" y="719"/>
                  </a:lnTo>
                  <a:lnTo>
                    <a:pt x="155" y="737"/>
                  </a:lnTo>
                  <a:lnTo>
                    <a:pt x="138" y="737"/>
                  </a:lnTo>
                  <a:lnTo>
                    <a:pt x="86" y="785"/>
                  </a:lnTo>
                  <a:lnTo>
                    <a:pt x="52" y="785"/>
                  </a:lnTo>
                  <a:lnTo>
                    <a:pt x="17" y="767"/>
                  </a:lnTo>
                  <a:lnTo>
                    <a:pt x="34" y="719"/>
                  </a:lnTo>
                  <a:lnTo>
                    <a:pt x="17" y="737"/>
                  </a:lnTo>
                  <a:lnTo>
                    <a:pt x="17" y="719"/>
                  </a:lnTo>
                  <a:lnTo>
                    <a:pt x="17" y="704"/>
                  </a:lnTo>
                  <a:lnTo>
                    <a:pt x="17" y="671"/>
                  </a:lnTo>
                  <a:lnTo>
                    <a:pt x="0" y="641"/>
                  </a:lnTo>
                  <a:lnTo>
                    <a:pt x="17" y="608"/>
                  </a:lnTo>
                  <a:lnTo>
                    <a:pt x="0" y="593"/>
                  </a:lnTo>
                  <a:lnTo>
                    <a:pt x="69" y="545"/>
                  </a:lnTo>
                  <a:lnTo>
                    <a:pt x="86" y="527"/>
                  </a:lnTo>
                  <a:lnTo>
                    <a:pt x="121" y="497"/>
                  </a:lnTo>
                  <a:lnTo>
                    <a:pt x="121" y="512"/>
                  </a:lnTo>
                  <a:lnTo>
                    <a:pt x="172" y="432"/>
                  </a:lnTo>
                  <a:lnTo>
                    <a:pt x="207" y="401"/>
                  </a:lnTo>
                  <a:lnTo>
                    <a:pt x="242" y="320"/>
                  </a:lnTo>
                  <a:lnTo>
                    <a:pt x="276" y="240"/>
                  </a:lnTo>
                  <a:lnTo>
                    <a:pt x="311" y="209"/>
                  </a:lnTo>
                  <a:lnTo>
                    <a:pt x="259" y="224"/>
                  </a:lnTo>
                  <a:lnTo>
                    <a:pt x="224" y="240"/>
                  </a:lnTo>
                  <a:lnTo>
                    <a:pt x="242" y="209"/>
                  </a:lnTo>
                  <a:lnTo>
                    <a:pt x="276" y="209"/>
                  </a:lnTo>
                  <a:lnTo>
                    <a:pt x="259" y="176"/>
                  </a:lnTo>
                  <a:lnTo>
                    <a:pt x="311" y="144"/>
                  </a:lnTo>
                  <a:lnTo>
                    <a:pt x="311" y="176"/>
                  </a:lnTo>
                  <a:lnTo>
                    <a:pt x="328" y="161"/>
                  </a:lnTo>
                  <a:lnTo>
                    <a:pt x="328" y="176"/>
                  </a:lnTo>
                  <a:lnTo>
                    <a:pt x="347" y="161"/>
                  </a:lnTo>
                  <a:lnTo>
                    <a:pt x="328" y="161"/>
                  </a:lnTo>
                  <a:lnTo>
                    <a:pt x="328" y="128"/>
                  </a:lnTo>
                  <a:lnTo>
                    <a:pt x="364" y="113"/>
                  </a:lnTo>
                  <a:lnTo>
                    <a:pt x="382" y="80"/>
                  </a:lnTo>
                  <a:lnTo>
                    <a:pt x="416" y="80"/>
                  </a:lnTo>
                  <a:lnTo>
                    <a:pt x="451" y="65"/>
                  </a:lnTo>
                  <a:lnTo>
                    <a:pt x="503" y="17"/>
                  </a:lnTo>
                  <a:lnTo>
                    <a:pt x="537" y="32"/>
                  </a:lnTo>
                  <a:lnTo>
                    <a:pt x="555" y="17"/>
                  </a:lnTo>
                  <a:lnTo>
                    <a:pt x="572" y="0"/>
                  </a:lnTo>
                  <a:lnTo>
                    <a:pt x="572" y="48"/>
                  </a:lnTo>
                  <a:lnTo>
                    <a:pt x="589" y="17"/>
                  </a:lnTo>
                  <a:lnTo>
                    <a:pt x="606" y="48"/>
                  </a:lnTo>
                  <a:lnTo>
                    <a:pt x="624" y="0"/>
                  </a:lnTo>
                  <a:lnTo>
                    <a:pt x="658" y="17"/>
                  </a:lnTo>
                  <a:lnTo>
                    <a:pt x="729" y="65"/>
                  </a:lnTo>
                  <a:lnTo>
                    <a:pt x="695" y="80"/>
                  </a:lnTo>
                  <a:lnTo>
                    <a:pt x="658" y="80"/>
                  </a:lnTo>
                  <a:lnTo>
                    <a:pt x="695" y="96"/>
                  </a:lnTo>
                  <a:lnTo>
                    <a:pt x="712" y="113"/>
                  </a:lnTo>
                  <a:lnTo>
                    <a:pt x="712" y="128"/>
                  </a:lnTo>
                  <a:lnTo>
                    <a:pt x="695" y="128"/>
                  </a:lnTo>
                  <a:lnTo>
                    <a:pt x="658" y="161"/>
                  </a:lnTo>
                  <a:lnTo>
                    <a:pt x="677" y="113"/>
                  </a:lnTo>
                  <a:lnTo>
                    <a:pt x="624" y="80"/>
                  </a:lnTo>
                  <a:lnTo>
                    <a:pt x="589" y="96"/>
                  </a:lnTo>
                  <a:lnTo>
                    <a:pt x="572" y="161"/>
                  </a:lnTo>
                  <a:lnTo>
                    <a:pt x="555" y="176"/>
                  </a:lnTo>
                  <a:lnTo>
                    <a:pt x="520" y="176"/>
                  </a:lnTo>
                  <a:lnTo>
                    <a:pt x="503" y="176"/>
                  </a:lnTo>
                  <a:lnTo>
                    <a:pt x="485" y="176"/>
                  </a:lnTo>
                  <a:lnTo>
                    <a:pt x="451" y="144"/>
                  </a:lnTo>
                  <a:lnTo>
                    <a:pt x="434" y="161"/>
                  </a:lnTo>
                  <a:lnTo>
                    <a:pt x="416" y="161"/>
                  </a:lnTo>
                  <a:lnTo>
                    <a:pt x="416" y="192"/>
                  </a:lnTo>
                  <a:lnTo>
                    <a:pt x="382" y="192"/>
                  </a:lnTo>
                  <a:lnTo>
                    <a:pt x="364" y="192"/>
                  </a:lnTo>
                  <a:lnTo>
                    <a:pt x="364" y="224"/>
                  </a:lnTo>
                  <a:lnTo>
                    <a:pt x="347" y="224"/>
                  </a:lnTo>
                  <a:lnTo>
                    <a:pt x="328" y="240"/>
                  </a:lnTo>
                  <a:lnTo>
                    <a:pt x="311" y="272"/>
                  </a:lnTo>
                  <a:lnTo>
                    <a:pt x="311" y="288"/>
                  </a:lnTo>
                  <a:lnTo>
                    <a:pt x="311" y="305"/>
                  </a:lnTo>
                  <a:lnTo>
                    <a:pt x="276" y="353"/>
                  </a:lnTo>
                  <a:lnTo>
                    <a:pt x="259" y="401"/>
                  </a:lnTo>
                  <a:lnTo>
                    <a:pt x="242" y="432"/>
                  </a:lnTo>
                  <a:lnTo>
                    <a:pt x="259" y="464"/>
                  </a:lnTo>
                  <a:lnTo>
                    <a:pt x="224" y="479"/>
                  </a:lnTo>
                  <a:lnTo>
                    <a:pt x="207" y="497"/>
                  </a:lnTo>
                  <a:lnTo>
                    <a:pt x="190" y="560"/>
                  </a:lnTo>
                  <a:lnTo>
                    <a:pt x="207" y="623"/>
                  </a:lnTo>
                  <a:lnTo>
                    <a:pt x="207" y="641"/>
                  </a:lnTo>
                  <a:lnTo>
                    <a:pt x="207" y="689"/>
                  </a:lnTo>
                  <a:lnTo>
                    <a:pt x="190" y="704"/>
                  </a:lnTo>
                  <a:lnTo>
                    <a:pt x="190" y="752"/>
                  </a:lnTo>
                  <a:lnTo>
                    <a:pt x="172" y="752"/>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1" name="Freeform 271"/>
            <p:cNvSpPr>
              <a:spLocks/>
            </p:cNvSpPr>
            <p:nvPr/>
          </p:nvSpPr>
          <p:spPr bwMode="auto">
            <a:xfrm>
              <a:off x="2311" y="1399"/>
              <a:ext cx="141" cy="367"/>
            </a:xfrm>
            <a:custGeom>
              <a:avLst/>
              <a:gdLst>
                <a:gd name="T0" fmla="*/ 0 w 346"/>
                <a:gd name="T1" fmla="*/ 2147483647 h 750"/>
                <a:gd name="T2" fmla="*/ 0 w 346"/>
                <a:gd name="T3" fmla="*/ 2147483647 h 750"/>
                <a:gd name="T4" fmla="*/ 2147483647 w 346"/>
                <a:gd name="T5" fmla="*/ 2147483647 h 750"/>
                <a:gd name="T6" fmla="*/ 2147483647 w 346"/>
                <a:gd name="T7" fmla="*/ 2147483647 h 750"/>
                <a:gd name="T8" fmla="*/ 2147483647 w 346"/>
                <a:gd name="T9" fmla="*/ 2147483647 h 750"/>
                <a:gd name="T10" fmla="*/ 2147483647 w 346"/>
                <a:gd name="T11" fmla="*/ 2147483647 h 750"/>
                <a:gd name="T12" fmla="*/ 2147483647 w 346"/>
                <a:gd name="T13" fmla="*/ 2147483647 h 750"/>
                <a:gd name="T14" fmla="*/ 2147483647 w 346"/>
                <a:gd name="T15" fmla="*/ 2147483647 h 750"/>
                <a:gd name="T16" fmla="*/ 2147483647 w 346"/>
                <a:gd name="T17" fmla="*/ 2147483647 h 750"/>
                <a:gd name="T18" fmla="*/ 2147483647 w 346"/>
                <a:gd name="T19" fmla="*/ 2147483647 h 750"/>
                <a:gd name="T20" fmla="*/ 2147483647 w 346"/>
                <a:gd name="T21" fmla="*/ 2147483647 h 750"/>
                <a:gd name="T22" fmla="*/ 2147483647 w 346"/>
                <a:gd name="T23" fmla="*/ 2147483647 h 750"/>
                <a:gd name="T24" fmla="*/ 2147483647 w 346"/>
                <a:gd name="T25" fmla="*/ 2147483647 h 750"/>
                <a:gd name="T26" fmla="*/ 2147483647 w 346"/>
                <a:gd name="T27" fmla="*/ 2147483647 h 750"/>
                <a:gd name="T28" fmla="*/ 2147483647 w 346"/>
                <a:gd name="T29" fmla="*/ 2147483647 h 750"/>
                <a:gd name="T30" fmla="*/ 2147483647 w 346"/>
                <a:gd name="T31" fmla="*/ 2147483647 h 750"/>
                <a:gd name="T32" fmla="*/ 2147483647 w 346"/>
                <a:gd name="T33" fmla="*/ 2147483647 h 750"/>
                <a:gd name="T34" fmla="*/ 2147483647 w 346"/>
                <a:gd name="T35" fmla="*/ 2147483647 h 750"/>
                <a:gd name="T36" fmla="*/ 2147483647 w 346"/>
                <a:gd name="T37" fmla="*/ 2147483647 h 750"/>
                <a:gd name="T38" fmla="*/ 2147483647 w 346"/>
                <a:gd name="T39" fmla="*/ 2147483647 h 750"/>
                <a:gd name="T40" fmla="*/ 2147483647 w 346"/>
                <a:gd name="T41" fmla="*/ 2147483647 h 750"/>
                <a:gd name="T42" fmla="*/ 2147483647 w 346"/>
                <a:gd name="T43" fmla="*/ 2147483647 h 750"/>
                <a:gd name="T44" fmla="*/ 2147483647 w 346"/>
                <a:gd name="T45" fmla="*/ 2147483647 h 750"/>
                <a:gd name="T46" fmla="*/ 2147483647 w 346"/>
                <a:gd name="T47" fmla="*/ 0 h 750"/>
                <a:gd name="T48" fmla="*/ 2147483647 w 346"/>
                <a:gd name="T49" fmla="*/ 0 h 750"/>
                <a:gd name="T50" fmla="*/ 2147483647 w 346"/>
                <a:gd name="T51" fmla="*/ 2147483647 h 750"/>
                <a:gd name="T52" fmla="*/ 2147483647 w 346"/>
                <a:gd name="T53" fmla="*/ 2147483647 h 750"/>
                <a:gd name="T54" fmla="*/ 2147483647 w 346"/>
                <a:gd name="T55" fmla="*/ 2147483647 h 750"/>
                <a:gd name="T56" fmla="*/ 2147483647 w 346"/>
                <a:gd name="T57" fmla="*/ 2147483647 h 750"/>
                <a:gd name="T58" fmla="*/ 2147483647 w 346"/>
                <a:gd name="T59" fmla="*/ 2147483647 h 750"/>
                <a:gd name="T60" fmla="*/ 2147483647 w 346"/>
                <a:gd name="T61" fmla="*/ 2147483647 h 750"/>
                <a:gd name="T62" fmla="*/ 2147483647 w 346"/>
                <a:gd name="T63" fmla="*/ 2147483647 h 750"/>
                <a:gd name="T64" fmla="*/ 2147483647 w 346"/>
                <a:gd name="T65" fmla="*/ 2147483647 h 750"/>
                <a:gd name="T66" fmla="*/ 2147483647 w 346"/>
                <a:gd name="T67" fmla="*/ 2147483647 h 750"/>
                <a:gd name="T68" fmla="*/ 2147483647 w 346"/>
                <a:gd name="T69" fmla="*/ 2147483647 h 750"/>
                <a:gd name="T70" fmla="*/ 2147483647 w 346"/>
                <a:gd name="T71" fmla="*/ 2147483647 h 750"/>
                <a:gd name="T72" fmla="*/ 2147483647 w 346"/>
                <a:gd name="T73" fmla="*/ 2147483647 h 750"/>
                <a:gd name="T74" fmla="*/ 2147483647 w 346"/>
                <a:gd name="T75" fmla="*/ 2147483647 h 750"/>
                <a:gd name="T76" fmla="*/ 2147483647 w 346"/>
                <a:gd name="T77" fmla="*/ 2147483647 h 750"/>
                <a:gd name="T78" fmla="*/ 2147483647 w 346"/>
                <a:gd name="T79" fmla="*/ 2147483647 h 750"/>
                <a:gd name="T80" fmla="*/ 2147483647 w 346"/>
                <a:gd name="T81" fmla="*/ 2147483647 h 750"/>
                <a:gd name="T82" fmla="*/ 2147483647 w 346"/>
                <a:gd name="T83" fmla="*/ 2147483647 h 750"/>
                <a:gd name="T84" fmla="*/ 2147483647 w 346"/>
                <a:gd name="T85" fmla="*/ 2147483647 h 750"/>
                <a:gd name="T86" fmla="*/ 2147483647 w 346"/>
                <a:gd name="T87" fmla="*/ 2147483647 h 750"/>
                <a:gd name="T88" fmla="*/ 2147483647 w 346"/>
                <a:gd name="T89" fmla="*/ 2147483647 h 750"/>
                <a:gd name="T90" fmla="*/ 2147483647 w 346"/>
                <a:gd name="T91" fmla="*/ 2147483647 h 750"/>
                <a:gd name="T92" fmla="*/ 2147483647 w 346"/>
                <a:gd name="T93" fmla="*/ 2147483647 h 750"/>
                <a:gd name="T94" fmla="*/ 2147483647 w 346"/>
                <a:gd name="T95" fmla="*/ 2147483647 h 750"/>
                <a:gd name="T96" fmla="*/ 0 w 346"/>
                <a:gd name="T97" fmla="*/ 2147483647 h 7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6"/>
                <a:gd name="T148" fmla="*/ 0 h 750"/>
                <a:gd name="T149" fmla="*/ 346 w 346"/>
                <a:gd name="T150" fmla="*/ 750 h 75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6" h="750">
                  <a:moveTo>
                    <a:pt x="0" y="591"/>
                  </a:moveTo>
                  <a:lnTo>
                    <a:pt x="0" y="591"/>
                  </a:lnTo>
                  <a:lnTo>
                    <a:pt x="18" y="591"/>
                  </a:lnTo>
                  <a:lnTo>
                    <a:pt x="18" y="543"/>
                  </a:lnTo>
                  <a:lnTo>
                    <a:pt x="35" y="528"/>
                  </a:lnTo>
                  <a:lnTo>
                    <a:pt x="35" y="480"/>
                  </a:lnTo>
                  <a:lnTo>
                    <a:pt x="35" y="462"/>
                  </a:lnTo>
                  <a:lnTo>
                    <a:pt x="18" y="399"/>
                  </a:lnTo>
                  <a:lnTo>
                    <a:pt x="35" y="336"/>
                  </a:lnTo>
                  <a:lnTo>
                    <a:pt x="52" y="318"/>
                  </a:lnTo>
                  <a:lnTo>
                    <a:pt x="87" y="303"/>
                  </a:lnTo>
                  <a:lnTo>
                    <a:pt x="70" y="271"/>
                  </a:lnTo>
                  <a:lnTo>
                    <a:pt x="87" y="240"/>
                  </a:lnTo>
                  <a:lnTo>
                    <a:pt x="104" y="192"/>
                  </a:lnTo>
                  <a:lnTo>
                    <a:pt x="139" y="144"/>
                  </a:lnTo>
                  <a:lnTo>
                    <a:pt x="139" y="127"/>
                  </a:lnTo>
                  <a:lnTo>
                    <a:pt x="139" y="111"/>
                  </a:lnTo>
                  <a:lnTo>
                    <a:pt x="156" y="79"/>
                  </a:lnTo>
                  <a:lnTo>
                    <a:pt x="173" y="63"/>
                  </a:lnTo>
                  <a:lnTo>
                    <a:pt x="190" y="63"/>
                  </a:lnTo>
                  <a:lnTo>
                    <a:pt x="190" y="31"/>
                  </a:lnTo>
                  <a:lnTo>
                    <a:pt x="208" y="31"/>
                  </a:lnTo>
                  <a:lnTo>
                    <a:pt x="242" y="31"/>
                  </a:lnTo>
                  <a:lnTo>
                    <a:pt x="242" y="0"/>
                  </a:lnTo>
                  <a:lnTo>
                    <a:pt x="260" y="0"/>
                  </a:lnTo>
                  <a:lnTo>
                    <a:pt x="329" y="63"/>
                  </a:lnTo>
                  <a:lnTo>
                    <a:pt x="346" y="207"/>
                  </a:lnTo>
                  <a:lnTo>
                    <a:pt x="311" y="207"/>
                  </a:lnTo>
                  <a:lnTo>
                    <a:pt x="277" y="240"/>
                  </a:lnTo>
                  <a:lnTo>
                    <a:pt x="277" y="255"/>
                  </a:lnTo>
                  <a:lnTo>
                    <a:pt x="277" y="271"/>
                  </a:lnTo>
                  <a:lnTo>
                    <a:pt x="294" y="288"/>
                  </a:lnTo>
                  <a:lnTo>
                    <a:pt x="260" y="318"/>
                  </a:lnTo>
                  <a:lnTo>
                    <a:pt x="208" y="366"/>
                  </a:lnTo>
                  <a:lnTo>
                    <a:pt x="173" y="414"/>
                  </a:lnTo>
                  <a:lnTo>
                    <a:pt x="173" y="495"/>
                  </a:lnTo>
                  <a:lnTo>
                    <a:pt x="208" y="543"/>
                  </a:lnTo>
                  <a:lnTo>
                    <a:pt x="190" y="558"/>
                  </a:lnTo>
                  <a:lnTo>
                    <a:pt x="190" y="576"/>
                  </a:lnTo>
                  <a:lnTo>
                    <a:pt x="156" y="606"/>
                  </a:lnTo>
                  <a:lnTo>
                    <a:pt x="139" y="720"/>
                  </a:lnTo>
                  <a:lnTo>
                    <a:pt x="104" y="720"/>
                  </a:lnTo>
                  <a:lnTo>
                    <a:pt x="87" y="735"/>
                  </a:lnTo>
                  <a:lnTo>
                    <a:pt x="87" y="750"/>
                  </a:lnTo>
                  <a:lnTo>
                    <a:pt x="52" y="750"/>
                  </a:lnTo>
                  <a:lnTo>
                    <a:pt x="35" y="720"/>
                  </a:lnTo>
                  <a:lnTo>
                    <a:pt x="52" y="702"/>
                  </a:lnTo>
                  <a:lnTo>
                    <a:pt x="35" y="687"/>
                  </a:lnTo>
                  <a:lnTo>
                    <a:pt x="0" y="591"/>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2" name="Freeform 272"/>
            <p:cNvSpPr>
              <a:spLocks/>
            </p:cNvSpPr>
            <p:nvPr/>
          </p:nvSpPr>
          <p:spPr bwMode="auto">
            <a:xfrm>
              <a:off x="2319" y="2801"/>
              <a:ext cx="148" cy="157"/>
            </a:xfrm>
            <a:custGeom>
              <a:avLst/>
              <a:gdLst>
                <a:gd name="T0" fmla="*/ 2147483647 w 362"/>
                <a:gd name="T1" fmla="*/ 2147483647 h 320"/>
                <a:gd name="T2" fmla="*/ 2147483647 w 362"/>
                <a:gd name="T3" fmla="*/ 2147483647 h 320"/>
                <a:gd name="T4" fmla="*/ 2147483647 w 362"/>
                <a:gd name="T5" fmla="*/ 2147483647 h 320"/>
                <a:gd name="T6" fmla="*/ 2147483647 w 362"/>
                <a:gd name="T7" fmla="*/ 2147483647 h 320"/>
                <a:gd name="T8" fmla="*/ 2147483647 w 362"/>
                <a:gd name="T9" fmla="*/ 2147483647 h 320"/>
                <a:gd name="T10" fmla="*/ 0 w 362"/>
                <a:gd name="T11" fmla="*/ 2147483647 h 320"/>
                <a:gd name="T12" fmla="*/ 0 w 362"/>
                <a:gd name="T13" fmla="*/ 0 h 320"/>
                <a:gd name="T14" fmla="*/ 2147483647 w 362"/>
                <a:gd name="T15" fmla="*/ 0 h 320"/>
                <a:gd name="T16" fmla="*/ 2147483647 w 362"/>
                <a:gd name="T17" fmla="*/ 0 h 320"/>
                <a:gd name="T18" fmla="*/ 2147483647 w 362"/>
                <a:gd name="T19" fmla="*/ 2147483647 h 320"/>
                <a:gd name="T20" fmla="*/ 2147483647 w 362"/>
                <a:gd name="T21" fmla="*/ 2147483647 h 320"/>
                <a:gd name="T22" fmla="*/ 2147483647 w 362"/>
                <a:gd name="T23" fmla="*/ 2147483647 h 320"/>
                <a:gd name="T24" fmla="*/ 2147483647 w 362"/>
                <a:gd name="T25" fmla="*/ 2147483647 h 320"/>
                <a:gd name="T26" fmla="*/ 2147483647 w 362"/>
                <a:gd name="T27" fmla="*/ 0 h 320"/>
                <a:gd name="T28" fmla="*/ 2147483647 w 362"/>
                <a:gd name="T29" fmla="*/ 2147483647 h 320"/>
                <a:gd name="T30" fmla="*/ 2147483647 w 362"/>
                <a:gd name="T31" fmla="*/ 2147483647 h 320"/>
                <a:gd name="T32" fmla="*/ 2147483647 w 362"/>
                <a:gd name="T33" fmla="*/ 2147483647 h 320"/>
                <a:gd name="T34" fmla="*/ 2147483647 w 362"/>
                <a:gd name="T35" fmla="*/ 2147483647 h 320"/>
                <a:gd name="T36" fmla="*/ 2147483647 w 362"/>
                <a:gd name="T37" fmla="*/ 2147483647 h 320"/>
                <a:gd name="T38" fmla="*/ 2147483647 w 362"/>
                <a:gd name="T39" fmla="*/ 2147483647 h 320"/>
                <a:gd name="T40" fmla="*/ 2147483647 w 362"/>
                <a:gd name="T41" fmla="*/ 2147483647 h 320"/>
                <a:gd name="T42" fmla="*/ 2147483647 w 362"/>
                <a:gd name="T43" fmla="*/ 2147483647 h 320"/>
                <a:gd name="T44" fmla="*/ 2147483647 w 362"/>
                <a:gd name="T45" fmla="*/ 2147483647 h 320"/>
                <a:gd name="T46" fmla="*/ 2147483647 w 362"/>
                <a:gd name="T47" fmla="*/ 2147483647 h 320"/>
                <a:gd name="T48" fmla="*/ 2147483647 w 362"/>
                <a:gd name="T49" fmla="*/ 2147483647 h 320"/>
                <a:gd name="T50" fmla="*/ 2147483647 w 362"/>
                <a:gd name="T51" fmla="*/ 2147483647 h 3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2"/>
                <a:gd name="T79" fmla="*/ 0 h 320"/>
                <a:gd name="T80" fmla="*/ 362 w 362"/>
                <a:gd name="T81" fmla="*/ 320 h 3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2" h="320">
                  <a:moveTo>
                    <a:pt x="121" y="320"/>
                  </a:moveTo>
                  <a:lnTo>
                    <a:pt x="121" y="320"/>
                  </a:lnTo>
                  <a:lnTo>
                    <a:pt x="103" y="288"/>
                  </a:lnTo>
                  <a:lnTo>
                    <a:pt x="69" y="192"/>
                  </a:lnTo>
                  <a:lnTo>
                    <a:pt x="69" y="144"/>
                  </a:lnTo>
                  <a:lnTo>
                    <a:pt x="0" y="17"/>
                  </a:lnTo>
                  <a:lnTo>
                    <a:pt x="0" y="0"/>
                  </a:lnTo>
                  <a:lnTo>
                    <a:pt x="34" y="0"/>
                  </a:lnTo>
                  <a:lnTo>
                    <a:pt x="69" y="0"/>
                  </a:lnTo>
                  <a:lnTo>
                    <a:pt x="172" y="17"/>
                  </a:lnTo>
                  <a:lnTo>
                    <a:pt x="207" y="17"/>
                  </a:lnTo>
                  <a:lnTo>
                    <a:pt x="276" y="33"/>
                  </a:lnTo>
                  <a:lnTo>
                    <a:pt x="311" y="17"/>
                  </a:lnTo>
                  <a:lnTo>
                    <a:pt x="328" y="0"/>
                  </a:lnTo>
                  <a:lnTo>
                    <a:pt x="362" y="17"/>
                  </a:lnTo>
                  <a:lnTo>
                    <a:pt x="328" y="48"/>
                  </a:lnTo>
                  <a:lnTo>
                    <a:pt x="311" y="33"/>
                  </a:lnTo>
                  <a:lnTo>
                    <a:pt x="259" y="33"/>
                  </a:lnTo>
                  <a:lnTo>
                    <a:pt x="241" y="129"/>
                  </a:lnTo>
                  <a:lnTo>
                    <a:pt x="224" y="144"/>
                  </a:lnTo>
                  <a:lnTo>
                    <a:pt x="224" y="209"/>
                  </a:lnTo>
                  <a:lnTo>
                    <a:pt x="224" y="305"/>
                  </a:lnTo>
                  <a:lnTo>
                    <a:pt x="190" y="320"/>
                  </a:lnTo>
                  <a:lnTo>
                    <a:pt x="155" y="320"/>
                  </a:lnTo>
                  <a:lnTo>
                    <a:pt x="138" y="305"/>
                  </a:lnTo>
                  <a:lnTo>
                    <a:pt x="121" y="320"/>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3" name="Freeform 273"/>
            <p:cNvSpPr>
              <a:spLocks/>
            </p:cNvSpPr>
            <p:nvPr/>
          </p:nvSpPr>
          <p:spPr bwMode="auto">
            <a:xfrm>
              <a:off x="2367" y="2864"/>
              <a:ext cx="185" cy="180"/>
            </a:xfrm>
            <a:custGeom>
              <a:avLst/>
              <a:gdLst>
                <a:gd name="T0" fmla="*/ 2147483647 w 451"/>
                <a:gd name="T1" fmla="*/ 2147483647 h 368"/>
                <a:gd name="T2" fmla="*/ 2147483647 w 451"/>
                <a:gd name="T3" fmla="*/ 2147483647 h 368"/>
                <a:gd name="T4" fmla="*/ 2147483647 w 451"/>
                <a:gd name="T5" fmla="*/ 2147483647 h 368"/>
                <a:gd name="T6" fmla="*/ 2147483647 w 451"/>
                <a:gd name="T7" fmla="*/ 2147483647 h 368"/>
                <a:gd name="T8" fmla="*/ 2147483647 w 451"/>
                <a:gd name="T9" fmla="*/ 2147483647 h 368"/>
                <a:gd name="T10" fmla="*/ 2147483647 w 451"/>
                <a:gd name="T11" fmla="*/ 2147483647 h 368"/>
                <a:gd name="T12" fmla="*/ 2147483647 w 451"/>
                <a:gd name="T13" fmla="*/ 2147483647 h 368"/>
                <a:gd name="T14" fmla="*/ 2147483647 w 451"/>
                <a:gd name="T15" fmla="*/ 2147483647 h 368"/>
                <a:gd name="T16" fmla="*/ 2147483647 w 451"/>
                <a:gd name="T17" fmla="*/ 2147483647 h 368"/>
                <a:gd name="T18" fmla="*/ 2147483647 w 451"/>
                <a:gd name="T19" fmla="*/ 2147483647 h 368"/>
                <a:gd name="T20" fmla="*/ 2147483647 w 451"/>
                <a:gd name="T21" fmla="*/ 2147483647 h 368"/>
                <a:gd name="T22" fmla="*/ 2147483647 w 451"/>
                <a:gd name="T23" fmla="*/ 2147483647 h 368"/>
                <a:gd name="T24" fmla="*/ 2147483647 w 451"/>
                <a:gd name="T25" fmla="*/ 2147483647 h 368"/>
                <a:gd name="T26" fmla="*/ 2147483647 w 451"/>
                <a:gd name="T27" fmla="*/ 2147483647 h 368"/>
                <a:gd name="T28" fmla="*/ 2147483647 w 451"/>
                <a:gd name="T29" fmla="*/ 2147483647 h 368"/>
                <a:gd name="T30" fmla="*/ 2147483647 w 451"/>
                <a:gd name="T31" fmla="*/ 2147483647 h 368"/>
                <a:gd name="T32" fmla="*/ 2147483647 w 451"/>
                <a:gd name="T33" fmla="*/ 2147483647 h 368"/>
                <a:gd name="T34" fmla="*/ 2147483647 w 451"/>
                <a:gd name="T35" fmla="*/ 2147483647 h 368"/>
                <a:gd name="T36" fmla="*/ 2147483647 w 451"/>
                <a:gd name="T37" fmla="*/ 2147483647 h 368"/>
                <a:gd name="T38" fmla="*/ 2147483647 w 451"/>
                <a:gd name="T39" fmla="*/ 2147483647 h 368"/>
                <a:gd name="T40" fmla="*/ 2147483647 w 451"/>
                <a:gd name="T41" fmla="*/ 2147483647 h 368"/>
                <a:gd name="T42" fmla="*/ 2147483647 w 451"/>
                <a:gd name="T43" fmla="*/ 2147483647 h 368"/>
                <a:gd name="T44" fmla="*/ 0 w 451"/>
                <a:gd name="T45" fmla="*/ 2147483647 h 368"/>
                <a:gd name="T46" fmla="*/ 2147483647 w 451"/>
                <a:gd name="T47" fmla="*/ 2147483647 h 368"/>
                <a:gd name="T48" fmla="*/ 2147483647 w 451"/>
                <a:gd name="T49" fmla="*/ 2147483647 h 368"/>
                <a:gd name="T50" fmla="*/ 2147483647 w 451"/>
                <a:gd name="T51" fmla="*/ 2147483647 h 368"/>
                <a:gd name="T52" fmla="*/ 2147483647 w 451"/>
                <a:gd name="T53" fmla="*/ 2147483647 h 368"/>
                <a:gd name="T54" fmla="*/ 2147483647 w 451"/>
                <a:gd name="T55" fmla="*/ 2147483647 h 368"/>
                <a:gd name="T56" fmla="*/ 2147483647 w 451"/>
                <a:gd name="T57" fmla="*/ 2147483647 h 368"/>
                <a:gd name="T58" fmla="*/ 2147483647 w 451"/>
                <a:gd name="T59" fmla="*/ 2147483647 h 368"/>
                <a:gd name="T60" fmla="*/ 2147483647 w 451"/>
                <a:gd name="T61" fmla="*/ 2147483647 h 368"/>
                <a:gd name="T62" fmla="*/ 2147483647 w 451"/>
                <a:gd name="T63" fmla="*/ 2147483647 h 368"/>
                <a:gd name="T64" fmla="*/ 2147483647 w 451"/>
                <a:gd name="T65" fmla="*/ 2147483647 h 368"/>
                <a:gd name="T66" fmla="*/ 2147483647 w 451"/>
                <a:gd name="T67" fmla="*/ 2147483647 h 368"/>
                <a:gd name="T68" fmla="*/ 2147483647 w 451"/>
                <a:gd name="T69" fmla="*/ 2147483647 h 368"/>
                <a:gd name="T70" fmla="*/ 2147483647 w 451"/>
                <a:gd name="T71" fmla="*/ 0 h 368"/>
                <a:gd name="T72" fmla="*/ 2147483647 w 451"/>
                <a:gd name="T73" fmla="*/ 2147483647 h 368"/>
                <a:gd name="T74" fmla="*/ 2147483647 w 451"/>
                <a:gd name="T75" fmla="*/ 2147483647 h 3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1"/>
                <a:gd name="T115" fmla="*/ 0 h 368"/>
                <a:gd name="T116" fmla="*/ 451 w 451"/>
                <a:gd name="T117" fmla="*/ 368 h 3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1" h="368">
                  <a:moveTo>
                    <a:pt x="416" y="15"/>
                  </a:moveTo>
                  <a:lnTo>
                    <a:pt x="433" y="111"/>
                  </a:lnTo>
                  <a:lnTo>
                    <a:pt x="416" y="111"/>
                  </a:lnTo>
                  <a:lnTo>
                    <a:pt x="399" y="128"/>
                  </a:lnTo>
                  <a:lnTo>
                    <a:pt x="416" y="143"/>
                  </a:lnTo>
                  <a:lnTo>
                    <a:pt x="433" y="128"/>
                  </a:lnTo>
                  <a:lnTo>
                    <a:pt x="451" y="128"/>
                  </a:lnTo>
                  <a:lnTo>
                    <a:pt x="451" y="143"/>
                  </a:lnTo>
                  <a:lnTo>
                    <a:pt x="451" y="191"/>
                  </a:lnTo>
                  <a:lnTo>
                    <a:pt x="416" y="207"/>
                  </a:lnTo>
                  <a:lnTo>
                    <a:pt x="382" y="255"/>
                  </a:lnTo>
                  <a:lnTo>
                    <a:pt x="330" y="303"/>
                  </a:lnTo>
                  <a:lnTo>
                    <a:pt x="295" y="335"/>
                  </a:lnTo>
                  <a:lnTo>
                    <a:pt x="243" y="351"/>
                  </a:lnTo>
                  <a:lnTo>
                    <a:pt x="209" y="351"/>
                  </a:lnTo>
                  <a:lnTo>
                    <a:pt x="157" y="351"/>
                  </a:lnTo>
                  <a:lnTo>
                    <a:pt x="103" y="368"/>
                  </a:lnTo>
                  <a:lnTo>
                    <a:pt x="86" y="368"/>
                  </a:lnTo>
                  <a:lnTo>
                    <a:pt x="69" y="351"/>
                  </a:lnTo>
                  <a:lnTo>
                    <a:pt x="51" y="303"/>
                  </a:lnTo>
                  <a:lnTo>
                    <a:pt x="51" y="287"/>
                  </a:lnTo>
                  <a:lnTo>
                    <a:pt x="17" y="191"/>
                  </a:lnTo>
                  <a:lnTo>
                    <a:pt x="0" y="191"/>
                  </a:lnTo>
                  <a:lnTo>
                    <a:pt x="17" y="176"/>
                  </a:lnTo>
                  <a:lnTo>
                    <a:pt x="34" y="191"/>
                  </a:lnTo>
                  <a:lnTo>
                    <a:pt x="69" y="191"/>
                  </a:lnTo>
                  <a:lnTo>
                    <a:pt x="103" y="176"/>
                  </a:lnTo>
                  <a:lnTo>
                    <a:pt x="103" y="80"/>
                  </a:lnTo>
                  <a:lnTo>
                    <a:pt x="121" y="96"/>
                  </a:lnTo>
                  <a:lnTo>
                    <a:pt x="121" y="128"/>
                  </a:lnTo>
                  <a:lnTo>
                    <a:pt x="157" y="128"/>
                  </a:lnTo>
                  <a:lnTo>
                    <a:pt x="209" y="96"/>
                  </a:lnTo>
                  <a:lnTo>
                    <a:pt x="226" y="111"/>
                  </a:lnTo>
                  <a:lnTo>
                    <a:pt x="243" y="96"/>
                  </a:lnTo>
                  <a:lnTo>
                    <a:pt x="313" y="32"/>
                  </a:lnTo>
                  <a:lnTo>
                    <a:pt x="364" y="0"/>
                  </a:lnTo>
                  <a:lnTo>
                    <a:pt x="399" y="15"/>
                  </a:lnTo>
                  <a:lnTo>
                    <a:pt x="416" y="15"/>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4" name="Freeform 274"/>
            <p:cNvSpPr>
              <a:spLocks/>
            </p:cNvSpPr>
            <p:nvPr/>
          </p:nvSpPr>
          <p:spPr bwMode="auto">
            <a:xfrm>
              <a:off x="2410" y="2809"/>
              <a:ext cx="107" cy="117"/>
            </a:xfrm>
            <a:custGeom>
              <a:avLst/>
              <a:gdLst>
                <a:gd name="T0" fmla="*/ 0 w 261"/>
                <a:gd name="T1" fmla="*/ 2147483647 h 240"/>
                <a:gd name="T2" fmla="*/ 0 w 261"/>
                <a:gd name="T3" fmla="*/ 2147483647 h 240"/>
                <a:gd name="T4" fmla="*/ 2147483647 w 261"/>
                <a:gd name="T5" fmla="*/ 2147483647 h 240"/>
                <a:gd name="T6" fmla="*/ 2147483647 w 261"/>
                <a:gd name="T7" fmla="*/ 2147483647 h 240"/>
                <a:gd name="T8" fmla="*/ 2147483647 w 261"/>
                <a:gd name="T9" fmla="*/ 2147483647 h 240"/>
                <a:gd name="T10" fmla="*/ 2147483647 w 261"/>
                <a:gd name="T11" fmla="*/ 2147483647 h 240"/>
                <a:gd name="T12" fmla="*/ 2147483647 w 261"/>
                <a:gd name="T13" fmla="*/ 2147483647 h 240"/>
                <a:gd name="T14" fmla="*/ 2147483647 w 261"/>
                <a:gd name="T15" fmla="*/ 2147483647 h 240"/>
                <a:gd name="T16" fmla="*/ 2147483647 w 261"/>
                <a:gd name="T17" fmla="*/ 2147483647 h 240"/>
                <a:gd name="T18" fmla="*/ 2147483647 w 261"/>
                <a:gd name="T19" fmla="*/ 2147483647 h 240"/>
                <a:gd name="T20" fmla="*/ 2147483647 w 261"/>
                <a:gd name="T21" fmla="*/ 2147483647 h 240"/>
                <a:gd name="T22" fmla="*/ 2147483647 w 261"/>
                <a:gd name="T23" fmla="*/ 2147483647 h 240"/>
                <a:gd name="T24" fmla="*/ 2147483647 w 261"/>
                <a:gd name="T25" fmla="*/ 2147483647 h 240"/>
                <a:gd name="T26" fmla="*/ 2147483647 w 261"/>
                <a:gd name="T27" fmla="*/ 0 h 240"/>
                <a:gd name="T28" fmla="*/ 2147483647 w 261"/>
                <a:gd name="T29" fmla="*/ 2147483647 h 240"/>
                <a:gd name="T30" fmla="*/ 2147483647 w 261"/>
                <a:gd name="T31" fmla="*/ 2147483647 h 240"/>
                <a:gd name="T32" fmla="*/ 2147483647 w 261"/>
                <a:gd name="T33" fmla="*/ 2147483647 h 240"/>
                <a:gd name="T34" fmla="*/ 2147483647 w 261"/>
                <a:gd name="T35" fmla="*/ 2147483647 h 240"/>
                <a:gd name="T36" fmla="*/ 0 w 261"/>
                <a:gd name="T37" fmla="*/ 2147483647 h 240"/>
                <a:gd name="T38" fmla="*/ 0 w 261"/>
                <a:gd name="T39" fmla="*/ 2147483647 h 2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1"/>
                <a:gd name="T61" fmla="*/ 0 h 240"/>
                <a:gd name="T62" fmla="*/ 261 w 261"/>
                <a:gd name="T63" fmla="*/ 240 h 24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1" h="240">
                  <a:moveTo>
                    <a:pt x="0" y="192"/>
                  </a:moveTo>
                  <a:lnTo>
                    <a:pt x="0" y="192"/>
                  </a:lnTo>
                  <a:lnTo>
                    <a:pt x="18" y="208"/>
                  </a:lnTo>
                  <a:lnTo>
                    <a:pt x="18" y="240"/>
                  </a:lnTo>
                  <a:lnTo>
                    <a:pt x="52" y="240"/>
                  </a:lnTo>
                  <a:lnTo>
                    <a:pt x="104" y="208"/>
                  </a:lnTo>
                  <a:lnTo>
                    <a:pt x="121" y="223"/>
                  </a:lnTo>
                  <a:lnTo>
                    <a:pt x="139" y="208"/>
                  </a:lnTo>
                  <a:lnTo>
                    <a:pt x="210" y="144"/>
                  </a:lnTo>
                  <a:lnTo>
                    <a:pt x="261" y="112"/>
                  </a:lnTo>
                  <a:lnTo>
                    <a:pt x="227" y="112"/>
                  </a:lnTo>
                  <a:lnTo>
                    <a:pt x="210" y="79"/>
                  </a:lnTo>
                  <a:lnTo>
                    <a:pt x="173" y="48"/>
                  </a:lnTo>
                  <a:lnTo>
                    <a:pt x="139" y="0"/>
                  </a:lnTo>
                  <a:lnTo>
                    <a:pt x="104" y="31"/>
                  </a:lnTo>
                  <a:lnTo>
                    <a:pt x="87" y="16"/>
                  </a:lnTo>
                  <a:lnTo>
                    <a:pt x="35" y="16"/>
                  </a:lnTo>
                  <a:lnTo>
                    <a:pt x="18" y="112"/>
                  </a:lnTo>
                  <a:lnTo>
                    <a:pt x="0" y="127"/>
                  </a:lnTo>
                  <a:lnTo>
                    <a:pt x="0" y="192"/>
                  </a:lnTo>
                  <a:close/>
                </a:path>
              </a:pathLst>
            </a:custGeom>
            <a:solidFill>
              <a:srgbClr val="ED1C24"/>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75" name="Freeform 275"/>
            <p:cNvSpPr>
              <a:spLocks/>
            </p:cNvSpPr>
            <p:nvPr/>
          </p:nvSpPr>
          <p:spPr bwMode="auto">
            <a:xfrm>
              <a:off x="2467" y="2785"/>
              <a:ext cx="92" cy="86"/>
            </a:xfrm>
            <a:custGeom>
              <a:avLst/>
              <a:gdLst>
                <a:gd name="T0" fmla="*/ 2147483647 w 225"/>
                <a:gd name="T1" fmla="*/ 0 h 175"/>
                <a:gd name="T2" fmla="*/ 2147483647 w 225"/>
                <a:gd name="T3" fmla="*/ 0 h 175"/>
                <a:gd name="T4" fmla="*/ 2147483647 w 225"/>
                <a:gd name="T5" fmla="*/ 0 h 175"/>
                <a:gd name="T6" fmla="*/ 2147483647 w 225"/>
                <a:gd name="T7" fmla="*/ 2147483647 h 175"/>
                <a:gd name="T8" fmla="*/ 2147483647 w 225"/>
                <a:gd name="T9" fmla="*/ 2147483647 h 175"/>
                <a:gd name="T10" fmla="*/ 0 w 225"/>
                <a:gd name="T11" fmla="*/ 2147483647 h 175"/>
                <a:gd name="T12" fmla="*/ 2147483647 w 225"/>
                <a:gd name="T13" fmla="*/ 2147483647 h 175"/>
                <a:gd name="T14" fmla="*/ 2147483647 w 225"/>
                <a:gd name="T15" fmla="*/ 2147483647 h 175"/>
                <a:gd name="T16" fmla="*/ 2147483647 w 225"/>
                <a:gd name="T17" fmla="*/ 2147483647 h 175"/>
                <a:gd name="T18" fmla="*/ 2147483647 w 225"/>
                <a:gd name="T19" fmla="*/ 2147483647 h 175"/>
                <a:gd name="T20" fmla="*/ 2147483647 w 225"/>
                <a:gd name="T21" fmla="*/ 2147483647 h 175"/>
                <a:gd name="T22" fmla="*/ 2147483647 w 225"/>
                <a:gd name="T23" fmla="*/ 2147483647 h 175"/>
                <a:gd name="T24" fmla="*/ 2147483647 w 225"/>
                <a:gd name="T25" fmla="*/ 2147483647 h 175"/>
                <a:gd name="T26" fmla="*/ 2147483647 w 225"/>
                <a:gd name="T27" fmla="*/ 2147483647 h 175"/>
                <a:gd name="T28" fmla="*/ 2147483647 w 225"/>
                <a:gd name="T29" fmla="*/ 2147483647 h 175"/>
                <a:gd name="T30" fmla="*/ 2147483647 w 225"/>
                <a:gd name="T31" fmla="*/ 0 h 175"/>
                <a:gd name="T32" fmla="*/ 2147483647 w 225"/>
                <a:gd name="T33" fmla="*/ 0 h 1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5"/>
                <a:gd name="T52" fmla="*/ 0 h 175"/>
                <a:gd name="T53" fmla="*/ 225 w 225"/>
                <a:gd name="T54" fmla="*/ 175 h 1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5" h="175">
                  <a:moveTo>
                    <a:pt x="139" y="0"/>
                  </a:moveTo>
                  <a:lnTo>
                    <a:pt x="139" y="0"/>
                  </a:lnTo>
                  <a:lnTo>
                    <a:pt x="104" y="0"/>
                  </a:lnTo>
                  <a:lnTo>
                    <a:pt x="104" y="16"/>
                  </a:lnTo>
                  <a:lnTo>
                    <a:pt x="52" y="48"/>
                  </a:lnTo>
                  <a:lnTo>
                    <a:pt x="0" y="48"/>
                  </a:lnTo>
                  <a:lnTo>
                    <a:pt x="35" y="96"/>
                  </a:lnTo>
                  <a:lnTo>
                    <a:pt x="70" y="127"/>
                  </a:lnTo>
                  <a:lnTo>
                    <a:pt x="87" y="160"/>
                  </a:lnTo>
                  <a:lnTo>
                    <a:pt x="121" y="160"/>
                  </a:lnTo>
                  <a:lnTo>
                    <a:pt x="156" y="175"/>
                  </a:lnTo>
                  <a:lnTo>
                    <a:pt x="173" y="175"/>
                  </a:lnTo>
                  <a:lnTo>
                    <a:pt x="208" y="112"/>
                  </a:lnTo>
                  <a:lnTo>
                    <a:pt x="225" y="48"/>
                  </a:lnTo>
                  <a:lnTo>
                    <a:pt x="208" y="16"/>
                  </a:lnTo>
                  <a:lnTo>
                    <a:pt x="173" y="0"/>
                  </a:lnTo>
                  <a:lnTo>
                    <a:pt x="139" y="0"/>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6" name="Freeform 276"/>
            <p:cNvSpPr>
              <a:spLocks/>
            </p:cNvSpPr>
            <p:nvPr/>
          </p:nvSpPr>
          <p:spPr bwMode="auto">
            <a:xfrm>
              <a:off x="2523" y="2715"/>
              <a:ext cx="120" cy="211"/>
            </a:xfrm>
            <a:custGeom>
              <a:avLst/>
              <a:gdLst>
                <a:gd name="T0" fmla="*/ 2147483647 w 293"/>
                <a:gd name="T1" fmla="*/ 2147483647 h 432"/>
                <a:gd name="T2" fmla="*/ 2147483647 w 293"/>
                <a:gd name="T3" fmla="*/ 2147483647 h 432"/>
                <a:gd name="T4" fmla="*/ 2147483647 w 293"/>
                <a:gd name="T5" fmla="*/ 2147483647 h 432"/>
                <a:gd name="T6" fmla="*/ 2147483647 w 293"/>
                <a:gd name="T7" fmla="*/ 2147483647 h 432"/>
                <a:gd name="T8" fmla="*/ 2147483647 w 293"/>
                <a:gd name="T9" fmla="*/ 2147483647 h 432"/>
                <a:gd name="T10" fmla="*/ 2147483647 w 293"/>
                <a:gd name="T11" fmla="*/ 2147483647 h 432"/>
                <a:gd name="T12" fmla="*/ 2147483647 w 293"/>
                <a:gd name="T13" fmla="*/ 2147483647 h 432"/>
                <a:gd name="T14" fmla="*/ 2147483647 w 293"/>
                <a:gd name="T15" fmla="*/ 2147483647 h 432"/>
                <a:gd name="T16" fmla="*/ 2147483647 w 293"/>
                <a:gd name="T17" fmla="*/ 2147483647 h 432"/>
                <a:gd name="T18" fmla="*/ 2147483647 w 293"/>
                <a:gd name="T19" fmla="*/ 2147483647 h 432"/>
                <a:gd name="T20" fmla="*/ 2147483647 w 293"/>
                <a:gd name="T21" fmla="*/ 2147483647 h 432"/>
                <a:gd name="T22" fmla="*/ 2147483647 w 293"/>
                <a:gd name="T23" fmla="*/ 0 h 432"/>
                <a:gd name="T24" fmla="*/ 2147483647 w 293"/>
                <a:gd name="T25" fmla="*/ 2147483647 h 432"/>
                <a:gd name="T26" fmla="*/ 2147483647 w 293"/>
                <a:gd name="T27" fmla="*/ 2147483647 h 432"/>
                <a:gd name="T28" fmla="*/ 2147483647 w 293"/>
                <a:gd name="T29" fmla="*/ 2147483647 h 432"/>
                <a:gd name="T30" fmla="*/ 2147483647 w 293"/>
                <a:gd name="T31" fmla="*/ 2147483647 h 432"/>
                <a:gd name="T32" fmla="*/ 2147483647 w 293"/>
                <a:gd name="T33" fmla="*/ 2147483647 h 432"/>
                <a:gd name="T34" fmla="*/ 2147483647 w 293"/>
                <a:gd name="T35" fmla="*/ 2147483647 h 432"/>
                <a:gd name="T36" fmla="*/ 2147483647 w 293"/>
                <a:gd name="T37" fmla="*/ 2147483647 h 432"/>
                <a:gd name="T38" fmla="*/ 2147483647 w 293"/>
                <a:gd name="T39" fmla="*/ 2147483647 h 432"/>
                <a:gd name="T40" fmla="*/ 2147483647 w 293"/>
                <a:gd name="T41" fmla="*/ 2147483647 h 432"/>
                <a:gd name="T42" fmla="*/ 2147483647 w 293"/>
                <a:gd name="T43" fmla="*/ 2147483647 h 432"/>
                <a:gd name="T44" fmla="*/ 2147483647 w 293"/>
                <a:gd name="T45" fmla="*/ 2147483647 h 432"/>
                <a:gd name="T46" fmla="*/ 2147483647 w 293"/>
                <a:gd name="T47" fmla="*/ 2147483647 h 432"/>
                <a:gd name="T48" fmla="*/ 0 w 293"/>
                <a:gd name="T49" fmla="*/ 2147483647 h 432"/>
                <a:gd name="T50" fmla="*/ 0 w 293"/>
                <a:gd name="T51" fmla="*/ 2147483647 h 432"/>
                <a:gd name="T52" fmla="*/ 2147483647 w 293"/>
                <a:gd name="T53" fmla="*/ 2147483647 h 432"/>
                <a:gd name="T54" fmla="*/ 2147483647 w 293"/>
                <a:gd name="T55" fmla="*/ 2147483647 h 432"/>
                <a:gd name="T56" fmla="*/ 2147483647 w 293"/>
                <a:gd name="T57" fmla="*/ 2147483647 h 432"/>
                <a:gd name="T58" fmla="*/ 2147483647 w 293"/>
                <a:gd name="T59" fmla="*/ 2147483647 h 432"/>
                <a:gd name="T60" fmla="*/ 2147483647 w 293"/>
                <a:gd name="T61" fmla="*/ 2147483647 h 432"/>
                <a:gd name="T62" fmla="*/ 2147483647 w 293"/>
                <a:gd name="T63" fmla="*/ 2147483647 h 432"/>
                <a:gd name="T64" fmla="*/ 2147483647 w 293"/>
                <a:gd name="T65" fmla="*/ 2147483647 h 432"/>
                <a:gd name="T66" fmla="*/ 2147483647 w 293"/>
                <a:gd name="T67" fmla="*/ 2147483647 h 4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3"/>
                <a:gd name="T103" fmla="*/ 0 h 432"/>
                <a:gd name="T104" fmla="*/ 293 w 293"/>
                <a:gd name="T105" fmla="*/ 432 h 43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3" h="432">
                  <a:moveTo>
                    <a:pt x="69" y="432"/>
                  </a:moveTo>
                  <a:lnTo>
                    <a:pt x="69" y="432"/>
                  </a:lnTo>
                  <a:lnTo>
                    <a:pt x="69" y="415"/>
                  </a:lnTo>
                  <a:lnTo>
                    <a:pt x="69" y="400"/>
                  </a:lnTo>
                  <a:lnTo>
                    <a:pt x="138" y="384"/>
                  </a:lnTo>
                  <a:lnTo>
                    <a:pt x="155" y="367"/>
                  </a:lnTo>
                  <a:lnTo>
                    <a:pt x="155" y="319"/>
                  </a:lnTo>
                  <a:lnTo>
                    <a:pt x="121" y="256"/>
                  </a:lnTo>
                  <a:lnTo>
                    <a:pt x="190" y="192"/>
                  </a:lnTo>
                  <a:lnTo>
                    <a:pt x="242" y="175"/>
                  </a:lnTo>
                  <a:lnTo>
                    <a:pt x="293" y="127"/>
                  </a:lnTo>
                  <a:lnTo>
                    <a:pt x="276" y="0"/>
                  </a:lnTo>
                  <a:lnTo>
                    <a:pt x="242" y="31"/>
                  </a:lnTo>
                  <a:lnTo>
                    <a:pt x="172" y="31"/>
                  </a:lnTo>
                  <a:lnTo>
                    <a:pt x="138" y="31"/>
                  </a:lnTo>
                  <a:lnTo>
                    <a:pt x="121" y="48"/>
                  </a:lnTo>
                  <a:lnTo>
                    <a:pt x="138" y="79"/>
                  </a:lnTo>
                  <a:lnTo>
                    <a:pt x="155" y="112"/>
                  </a:lnTo>
                  <a:lnTo>
                    <a:pt x="155" y="144"/>
                  </a:lnTo>
                  <a:lnTo>
                    <a:pt x="138" y="175"/>
                  </a:lnTo>
                  <a:lnTo>
                    <a:pt x="121" y="144"/>
                  </a:lnTo>
                  <a:lnTo>
                    <a:pt x="121" y="112"/>
                  </a:lnTo>
                  <a:lnTo>
                    <a:pt x="103" y="112"/>
                  </a:lnTo>
                  <a:lnTo>
                    <a:pt x="86" y="96"/>
                  </a:lnTo>
                  <a:lnTo>
                    <a:pt x="0" y="127"/>
                  </a:lnTo>
                  <a:lnTo>
                    <a:pt x="0" y="144"/>
                  </a:lnTo>
                  <a:lnTo>
                    <a:pt x="34" y="144"/>
                  </a:lnTo>
                  <a:lnTo>
                    <a:pt x="69" y="160"/>
                  </a:lnTo>
                  <a:lnTo>
                    <a:pt x="86" y="192"/>
                  </a:lnTo>
                  <a:lnTo>
                    <a:pt x="69" y="256"/>
                  </a:lnTo>
                  <a:lnTo>
                    <a:pt x="34" y="319"/>
                  </a:lnTo>
                  <a:lnTo>
                    <a:pt x="51" y="415"/>
                  </a:lnTo>
                  <a:lnTo>
                    <a:pt x="51" y="432"/>
                  </a:lnTo>
                  <a:lnTo>
                    <a:pt x="69" y="432"/>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77" name="Freeform 277"/>
            <p:cNvSpPr>
              <a:spLocks/>
            </p:cNvSpPr>
            <p:nvPr/>
          </p:nvSpPr>
          <p:spPr bwMode="auto">
            <a:xfrm>
              <a:off x="2552" y="2707"/>
              <a:ext cx="35" cy="94"/>
            </a:xfrm>
            <a:custGeom>
              <a:avLst/>
              <a:gdLst>
                <a:gd name="T0" fmla="*/ 2147483647 w 86"/>
                <a:gd name="T1" fmla="*/ 2147483647 h 192"/>
                <a:gd name="T2" fmla="*/ 2147483647 w 86"/>
                <a:gd name="T3" fmla="*/ 2147483647 h 192"/>
                <a:gd name="T4" fmla="*/ 0 w 86"/>
                <a:gd name="T5" fmla="*/ 2147483647 h 192"/>
                <a:gd name="T6" fmla="*/ 2147483647 w 86"/>
                <a:gd name="T7" fmla="*/ 2147483647 h 192"/>
                <a:gd name="T8" fmla="*/ 2147483647 w 86"/>
                <a:gd name="T9" fmla="*/ 2147483647 h 192"/>
                <a:gd name="T10" fmla="*/ 2147483647 w 86"/>
                <a:gd name="T11" fmla="*/ 2147483647 h 192"/>
                <a:gd name="T12" fmla="*/ 2147483647 w 86"/>
                <a:gd name="T13" fmla="*/ 0 h 192"/>
                <a:gd name="T14" fmla="*/ 2147483647 w 86"/>
                <a:gd name="T15" fmla="*/ 0 h 192"/>
                <a:gd name="T16" fmla="*/ 2147483647 w 86"/>
                <a:gd name="T17" fmla="*/ 0 h 192"/>
                <a:gd name="T18" fmla="*/ 2147483647 w 86"/>
                <a:gd name="T19" fmla="*/ 2147483647 h 192"/>
                <a:gd name="T20" fmla="*/ 2147483647 w 86"/>
                <a:gd name="T21" fmla="*/ 2147483647 h 192"/>
                <a:gd name="T22" fmla="*/ 2147483647 w 86"/>
                <a:gd name="T23" fmla="*/ 2147483647 h 192"/>
                <a:gd name="T24" fmla="*/ 2147483647 w 86"/>
                <a:gd name="T25" fmla="*/ 2147483647 h 192"/>
                <a:gd name="T26" fmla="*/ 2147483647 w 86"/>
                <a:gd name="T27" fmla="*/ 2147483647 h 192"/>
                <a:gd name="T28" fmla="*/ 2147483647 w 86"/>
                <a:gd name="T29" fmla="*/ 2147483647 h 192"/>
                <a:gd name="T30" fmla="*/ 2147483647 w 86"/>
                <a:gd name="T31" fmla="*/ 2147483647 h 192"/>
                <a:gd name="T32" fmla="*/ 2147483647 w 86"/>
                <a:gd name="T33" fmla="*/ 2147483647 h 192"/>
                <a:gd name="T34" fmla="*/ 2147483647 w 86"/>
                <a:gd name="T35" fmla="*/ 2147483647 h 192"/>
                <a:gd name="T36" fmla="*/ 2147483647 w 86"/>
                <a:gd name="T37" fmla="*/ 2147483647 h 1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6"/>
                <a:gd name="T58" fmla="*/ 0 h 192"/>
                <a:gd name="T59" fmla="*/ 86 w 86"/>
                <a:gd name="T60" fmla="*/ 192 h 1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6" h="192">
                  <a:moveTo>
                    <a:pt x="17" y="113"/>
                  </a:moveTo>
                  <a:lnTo>
                    <a:pt x="17" y="113"/>
                  </a:lnTo>
                  <a:lnTo>
                    <a:pt x="0" y="96"/>
                  </a:lnTo>
                  <a:lnTo>
                    <a:pt x="17" y="65"/>
                  </a:lnTo>
                  <a:lnTo>
                    <a:pt x="17" y="48"/>
                  </a:lnTo>
                  <a:lnTo>
                    <a:pt x="34" y="33"/>
                  </a:lnTo>
                  <a:lnTo>
                    <a:pt x="17" y="0"/>
                  </a:lnTo>
                  <a:lnTo>
                    <a:pt x="34" y="0"/>
                  </a:lnTo>
                  <a:lnTo>
                    <a:pt x="52" y="0"/>
                  </a:lnTo>
                  <a:lnTo>
                    <a:pt x="69" y="48"/>
                  </a:lnTo>
                  <a:lnTo>
                    <a:pt x="52" y="65"/>
                  </a:lnTo>
                  <a:lnTo>
                    <a:pt x="69" y="96"/>
                  </a:lnTo>
                  <a:lnTo>
                    <a:pt x="86" y="129"/>
                  </a:lnTo>
                  <a:lnTo>
                    <a:pt x="86" y="161"/>
                  </a:lnTo>
                  <a:lnTo>
                    <a:pt x="69" y="192"/>
                  </a:lnTo>
                  <a:lnTo>
                    <a:pt x="52" y="161"/>
                  </a:lnTo>
                  <a:lnTo>
                    <a:pt x="52" y="129"/>
                  </a:lnTo>
                  <a:lnTo>
                    <a:pt x="34" y="129"/>
                  </a:lnTo>
                  <a:lnTo>
                    <a:pt x="17" y="113"/>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78" name="Freeform 278"/>
            <p:cNvSpPr>
              <a:spLocks/>
            </p:cNvSpPr>
            <p:nvPr/>
          </p:nvSpPr>
          <p:spPr bwMode="auto">
            <a:xfrm>
              <a:off x="2530" y="2918"/>
              <a:ext cx="14" cy="16"/>
            </a:xfrm>
            <a:custGeom>
              <a:avLst/>
              <a:gdLst>
                <a:gd name="T0" fmla="*/ 2147483647 w 34"/>
                <a:gd name="T1" fmla="*/ 2147483647 h 32"/>
                <a:gd name="T2" fmla="*/ 2147483647 w 34"/>
                <a:gd name="T3" fmla="*/ 2147483647 h 32"/>
                <a:gd name="T4" fmla="*/ 2147483647 w 34"/>
                <a:gd name="T5" fmla="*/ 0 h 32"/>
                <a:gd name="T6" fmla="*/ 2147483647 w 34"/>
                <a:gd name="T7" fmla="*/ 0 h 32"/>
                <a:gd name="T8" fmla="*/ 0 w 34"/>
                <a:gd name="T9" fmla="*/ 2147483647 h 32"/>
                <a:gd name="T10" fmla="*/ 2147483647 w 34"/>
                <a:gd name="T11" fmla="*/ 2147483647 h 32"/>
                <a:gd name="T12" fmla="*/ 2147483647 w 34"/>
                <a:gd name="T13" fmla="*/ 2147483647 h 32"/>
                <a:gd name="T14" fmla="*/ 0 60000 65536"/>
                <a:gd name="T15" fmla="*/ 0 60000 65536"/>
                <a:gd name="T16" fmla="*/ 0 60000 65536"/>
                <a:gd name="T17" fmla="*/ 0 60000 65536"/>
                <a:gd name="T18" fmla="*/ 0 60000 65536"/>
                <a:gd name="T19" fmla="*/ 0 60000 65536"/>
                <a:gd name="T20" fmla="*/ 0 60000 65536"/>
                <a:gd name="T21" fmla="*/ 0 w 34"/>
                <a:gd name="T22" fmla="*/ 0 h 32"/>
                <a:gd name="T23" fmla="*/ 34 w 3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2">
                  <a:moveTo>
                    <a:pt x="34" y="17"/>
                  </a:moveTo>
                  <a:lnTo>
                    <a:pt x="34" y="17"/>
                  </a:lnTo>
                  <a:lnTo>
                    <a:pt x="34" y="0"/>
                  </a:lnTo>
                  <a:lnTo>
                    <a:pt x="17" y="0"/>
                  </a:lnTo>
                  <a:lnTo>
                    <a:pt x="0" y="17"/>
                  </a:lnTo>
                  <a:lnTo>
                    <a:pt x="17" y="32"/>
                  </a:lnTo>
                  <a:lnTo>
                    <a:pt x="34" y="17"/>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79" name="Freeform 279"/>
            <p:cNvSpPr>
              <a:spLocks/>
            </p:cNvSpPr>
            <p:nvPr/>
          </p:nvSpPr>
          <p:spPr bwMode="auto">
            <a:xfrm>
              <a:off x="2672" y="2738"/>
              <a:ext cx="77" cy="173"/>
            </a:xfrm>
            <a:custGeom>
              <a:avLst/>
              <a:gdLst>
                <a:gd name="T0" fmla="*/ 0 w 189"/>
                <a:gd name="T1" fmla="*/ 2147483647 h 352"/>
                <a:gd name="T2" fmla="*/ 0 w 189"/>
                <a:gd name="T3" fmla="*/ 2147483647 h 352"/>
                <a:gd name="T4" fmla="*/ 2147483647 w 189"/>
                <a:gd name="T5" fmla="*/ 2147483647 h 352"/>
                <a:gd name="T6" fmla="*/ 2147483647 w 189"/>
                <a:gd name="T7" fmla="*/ 2147483647 h 352"/>
                <a:gd name="T8" fmla="*/ 2147483647 w 189"/>
                <a:gd name="T9" fmla="*/ 2147483647 h 352"/>
                <a:gd name="T10" fmla="*/ 2147483647 w 189"/>
                <a:gd name="T11" fmla="*/ 2147483647 h 352"/>
                <a:gd name="T12" fmla="*/ 2147483647 w 189"/>
                <a:gd name="T13" fmla="*/ 2147483647 h 352"/>
                <a:gd name="T14" fmla="*/ 2147483647 w 189"/>
                <a:gd name="T15" fmla="*/ 2147483647 h 352"/>
                <a:gd name="T16" fmla="*/ 2147483647 w 189"/>
                <a:gd name="T17" fmla="*/ 2147483647 h 352"/>
                <a:gd name="T18" fmla="*/ 2147483647 w 189"/>
                <a:gd name="T19" fmla="*/ 2147483647 h 352"/>
                <a:gd name="T20" fmla="*/ 2147483647 w 189"/>
                <a:gd name="T21" fmla="*/ 2147483647 h 352"/>
                <a:gd name="T22" fmla="*/ 2147483647 w 189"/>
                <a:gd name="T23" fmla="*/ 0 h 352"/>
                <a:gd name="T24" fmla="*/ 2147483647 w 189"/>
                <a:gd name="T25" fmla="*/ 2147483647 h 352"/>
                <a:gd name="T26" fmla="*/ 2147483647 w 189"/>
                <a:gd name="T27" fmla="*/ 2147483647 h 352"/>
                <a:gd name="T28" fmla="*/ 2147483647 w 189"/>
                <a:gd name="T29" fmla="*/ 2147483647 h 352"/>
                <a:gd name="T30" fmla="*/ 2147483647 w 189"/>
                <a:gd name="T31" fmla="*/ 2147483647 h 352"/>
                <a:gd name="T32" fmla="*/ 2147483647 w 189"/>
                <a:gd name="T33" fmla="*/ 2147483647 h 352"/>
                <a:gd name="T34" fmla="*/ 2147483647 w 189"/>
                <a:gd name="T35" fmla="*/ 2147483647 h 352"/>
                <a:gd name="T36" fmla="*/ 0 w 189"/>
                <a:gd name="T37" fmla="*/ 2147483647 h 3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9"/>
                <a:gd name="T58" fmla="*/ 0 h 352"/>
                <a:gd name="T59" fmla="*/ 189 w 189"/>
                <a:gd name="T60" fmla="*/ 352 h 35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9" h="352">
                  <a:moveTo>
                    <a:pt x="0" y="256"/>
                  </a:moveTo>
                  <a:lnTo>
                    <a:pt x="0" y="256"/>
                  </a:lnTo>
                  <a:lnTo>
                    <a:pt x="18" y="319"/>
                  </a:lnTo>
                  <a:lnTo>
                    <a:pt x="35" y="352"/>
                  </a:lnTo>
                  <a:lnTo>
                    <a:pt x="87" y="352"/>
                  </a:lnTo>
                  <a:lnTo>
                    <a:pt x="104" y="336"/>
                  </a:lnTo>
                  <a:lnTo>
                    <a:pt x="156" y="160"/>
                  </a:lnTo>
                  <a:lnTo>
                    <a:pt x="173" y="79"/>
                  </a:lnTo>
                  <a:lnTo>
                    <a:pt x="189" y="96"/>
                  </a:lnTo>
                  <a:lnTo>
                    <a:pt x="189" y="79"/>
                  </a:lnTo>
                  <a:lnTo>
                    <a:pt x="173" y="16"/>
                  </a:lnTo>
                  <a:lnTo>
                    <a:pt x="156" y="0"/>
                  </a:lnTo>
                  <a:lnTo>
                    <a:pt x="139" y="31"/>
                  </a:lnTo>
                  <a:lnTo>
                    <a:pt x="121" y="31"/>
                  </a:lnTo>
                  <a:lnTo>
                    <a:pt x="121" y="64"/>
                  </a:lnTo>
                  <a:lnTo>
                    <a:pt x="35" y="112"/>
                  </a:lnTo>
                  <a:lnTo>
                    <a:pt x="18" y="144"/>
                  </a:lnTo>
                  <a:lnTo>
                    <a:pt x="35" y="208"/>
                  </a:lnTo>
                  <a:lnTo>
                    <a:pt x="0" y="256"/>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80" name="Freeform 280"/>
            <p:cNvSpPr>
              <a:spLocks/>
            </p:cNvSpPr>
            <p:nvPr/>
          </p:nvSpPr>
          <p:spPr bwMode="auto">
            <a:xfrm>
              <a:off x="2828" y="2840"/>
              <a:ext cx="6" cy="7"/>
            </a:xfrm>
            <a:custGeom>
              <a:avLst/>
              <a:gdLst>
                <a:gd name="T0" fmla="*/ 0 w 16"/>
                <a:gd name="T1" fmla="*/ 2147483647 h 15"/>
                <a:gd name="T2" fmla="*/ 0 w 16"/>
                <a:gd name="T3" fmla="*/ 2147483647 h 15"/>
                <a:gd name="T4" fmla="*/ 2147483647 w 16"/>
                <a:gd name="T5" fmla="*/ 2147483647 h 15"/>
                <a:gd name="T6" fmla="*/ 0 w 16"/>
                <a:gd name="T7" fmla="*/ 0 h 15"/>
                <a:gd name="T8" fmla="*/ 0 w 16"/>
                <a:gd name="T9" fmla="*/ 2147483647 h 15"/>
                <a:gd name="T10" fmla="*/ 0 60000 65536"/>
                <a:gd name="T11" fmla="*/ 0 60000 65536"/>
                <a:gd name="T12" fmla="*/ 0 60000 65536"/>
                <a:gd name="T13" fmla="*/ 0 60000 65536"/>
                <a:gd name="T14" fmla="*/ 0 60000 65536"/>
                <a:gd name="T15" fmla="*/ 0 w 16"/>
                <a:gd name="T16" fmla="*/ 0 h 15"/>
                <a:gd name="T17" fmla="*/ 16 w 16"/>
                <a:gd name="T18" fmla="*/ 15 h 15"/>
              </a:gdLst>
              <a:ahLst/>
              <a:cxnLst>
                <a:cxn ang="T10">
                  <a:pos x="T0" y="T1"/>
                </a:cxn>
                <a:cxn ang="T11">
                  <a:pos x="T2" y="T3"/>
                </a:cxn>
                <a:cxn ang="T12">
                  <a:pos x="T4" y="T5"/>
                </a:cxn>
                <a:cxn ang="T13">
                  <a:pos x="T6" y="T7"/>
                </a:cxn>
                <a:cxn ang="T14">
                  <a:pos x="T8" y="T9"/>
                </a:cxn>
              </a:cxnLst>
              <a:rect l="T15" t="T16" r="T17" b="T18"/>
              <a:pathLst>
                <a:path w="16" h="15">
                  <a:moveTo>
                    <a:pt x="0" y="15"/>
                  </a:moveTo>
                  <a:lnTo>
                    <a:pt x="0" y="15"/>
                  </a:lnTo>
                  <a:lnTo>
                    <a:pt x="16" y="15"/>
                  </a:lnTo>
                  <a:lnTo>
                    <a:pt x="0" y="0"/>
                  </a:lnTo>
                  <a:lnTo>
                    <a:pt x="0" y="15"/>
                  </a:lnTo>
                </a:path>
              </a:pathLst>
            </a:custGeom>
            <a:solidFill>
              <a:srgbClr val="BBE0E3"/>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81" name="Freeform 281"/>
            <p:cNvSpPr>
              <a:spLocks/>
            </p:cNvSpPr>
            <p:nvPr/>
          </p:nvSpPr>
          <p:spPr bwMode="auto">
            <a:xfrm>
              <a:off x="2282" y="2542"/>
              <a:ext cx="7" cy="8"/>
            </a:xfrm>
            <a:custGeom>
              <a:avLst/>
              <a:gdLst>
                <a:gd name="T0" fmla="*/ 0 w 18"/>
                <a:gd name="T1" fmla="*/ 2147483647 h 18"/>
                <a:gd name="T2" fmla="*/ 0 w 18"/>
                <a:gd name="T3" fmla="*/ 2147483647 h 18"/>
                <a:gd name="T4" fmla="*/ 2147483647 w 18"/>
                <a:gd name="T5" fmla="*/ 0 h 18"/>
                <a:gd name="T6" fmla="*/ 0 w 18"/>
                <a:gd name="T7" fmla="*/ 0 h 18"/>
                <a:gd name="T8" fmla="*/ 0 w 18"/>
                <a:gd name="T9" fmla="*/ 2147483647 h 18"/>
                <a:gd name="T10" fmla="*/ 0 60000 65536"/>
                <a:gd name="T11" fmla="*/ 0 60000 65536"/>
                <a:gd name="T12" fmla="*/ 0 60000 65536"/>
                <a:gd name="T13" fmla="*/ 0 60000 65536"/>
                <a:gd name="T14" fmla="*/ 0 60000 65536"/>
                <a:gd name="T15" fmla="*/ 0 w 18"/>
                <a:gd name="T16" fmla="*/ 0 h 18"/>
                <a:gd name="T17" fmla="*/ 18 w 18"/>
                <a:gd name="T18" fmla="*/ 18 h 18"/>
              </a:gdLst>
              <a:ahLst/>
              <a:cxnLst>
                <a:cxn ang="T10">
                  <a:pos x="T0" y="T1"/>
                </a:cxn>
                <a:cxn ang="T11">
                  <a:pos x="T2" y="T3"/>
                </a:cxn>
                <a:cxn ang="T12">
                  <a:pos x="T4" y="T5"/>
                </a:cxn>
                <a:cxn ang="T13">
                  <a:pos x="T6" y="T7"/>
                </a:cxn>
                <a:cxn ang="T14">
                  <a:pos x="T8" y="T9"/>
                </a:cxn>
              </a:cxnLst>
              <a:rect l="T15" t="T16" r="T17" b="T18"/>
              <a:pathLst>
                <a:path w="18" h="18">
                  <a:moveTo>
                    <a:pt x="0" y="18"/>
                  </a:moveTo>
                  <a:lnTo>
                    <a:pt x="0" y="18"/>
                  </a:lnTo>
                  <a:lnTo>
                    <a:pt x="18" y="0"/>
                  </a:lnTo>
                  <a:lnTo>
                    <a:pt x="0" y="0"/>
                  </a:lnTo>
                  <a:lnTo>
                    <a:pt x="0" y="18"/>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82" name="Freeform 282"/>
            <p:cNvSpPr>
              <a:spLocks/>
            </p:cNvSpPr>
            <p:nvPr/>
          </p:nvSpPr>
          <p:spPr bwMode="auto">
            <a:xfrm>
              <a:off x="2488" y="2950"/>
              <a:ext cx="29" cy="31"/>
            </a:xfrm>
            <a:custGeom>
              <a:avLst/>
              <a:gdLst>
                <a:gd name="T0" fmla="*/ 2147483647 w 69"/>
                <a:gd name="T1" fmla="*/ 2147483647 h 63"/>
                <a:gd name="T2" fmla="*/ 2147483647 w 69"/>
                <a:gd name="T3" fmla="*/ 2147483647 h 63"/>
                <a:gd name="T4" fmla="*/ 2147483647 w 69"/>
                <a:gd name="T5" fmla="*/ 2147483647 h 63"/>
                <a:gd name="T6" fmla="*/ 2147483647 w 69"/>
                <a:gd name="T7" fmla="*/ 2147483647 h 63"/>
                <a:gd name="T8" fmla="*/ 0 w 69"/>
                <a:gd name="T9" fmla="*/ 2147483647 h 63"/>
                <a:gd name="T10" fmla="*/ 2147483647 w 69"/>
                <a:gd name="T11" fmla="*/ 0 h 63"/>
                <a:gd name="T12" fmla="*/ 2147483647 w 69"/>
                <a:gd name="T13" fmla="*/ 2147483647 h 63"/>
                <a:gd name="T14" fmla="*/ 2147483647 w 69"/>
                <a:gd name="T15" fmla="*/ 2147483647 h 63"/>
                <a:gd name="T16" fmla="*/ 0 60000 65536"/>
                <a:gd name="T17" fmla="*/ 0 60000 65536"/>
                <a:gd name="T18" fmla="*/ 0 60000 65536"/>
                <a:gd name="T19" fmla="*/ 0 60000 65536"/>
                <a:gd name="T20" fmla="*/ 0 60000 65536"/>
                <a:gd name="T21" fmla="*/ 0 60000 65536"/>
                <a:gd name="T22" fmla="*/ 0 60000 65536"/>
                <a:gd name="T23" fmla="*/ 0 60000 65536"/>
                <a:gd name="T24" fmla="*/ 0 w 69"/>
                <a:gd name="T25" fmla="*/ 0 h 63"/>
                <a:gd name="T26" fmla="*/ 69 w 69"/>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9" h="63">
                  <a:moveTo>
                    <a:pt x="69" y="31"/>
                  </a:moveTo>
                  <a:lnTo>
                    <a:pt x="69" y="31"/>
                  </a:lnTo>
                  <a:lnTo>
                    <a:pt x="52" y="48"/>
                  </a:lnTo>
                  <a:lnTo>
                    <a:pt x="18" y="63"/>
                  </a:lnTo>
                  <a:lnTo>
                    <a:pt x="0" y="48"/>
                  </a:lnTo>
                  <a:lnTo>
                    <a:pt x="35" y="0"/>
                  </a:lnTo>
                  <a:lnTo>
                    <a:pt x="52" y="15"/>
                  </a:lnTo>
                  <a:lnTo>
                    <a:pt x="69" y="31"/>
                  </a:lnTo>
                </a:path>
              </a:pathLst>
            </a:custGeom>
            <a:solidFill>
              <a:srgbClr val="ED1C24"/>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83" name="Freeform 283"/>
            <p:cNvSpPr>
              <a:spLocks/>
            </p:cNvSpPr>
            <p:nvPr/>
          </p:nvSpPr>
          <p:spPr bwMode="auto">
            <a:xfrm>
              <a:off x="2517" y="2597"/>
              <a:ext cx="120" cy="134"/>
            </a:xfrm>
            <a:custGeom>
              <a:avLst/>
              <a:gdLst>
                <a:gd name="T0" fmla="*/ 2147483647 w 296"/>
                <a:gd name="T1" fmla="*/ 2147483647 h 270"/>
                <a:gd name="T2" fmla="*/ 2147483647 w 296"/>
                <a:gd name="T3" fmla="*/ 2147483647 h 270"/>
                <a:gd name="T4" fmla="*/ 2147483647 w 296"/>
                <a:gd name="T5" fmla="*/ 2147483647 h 270"/>
                <a:gd name="T6" fmla="*/ 2147483647 w 296"/>
                <a:gd name="T7" fmla="*/ 2147483647 h 270"/>
                <a:gd name="T8" fmla="*/ 0 w 296"/>
                <a:gd name="T9" fmla="*/ 2147483647 h 270"/>
                <a:gd name="T10" fmla="*/ 0 w 296"/>
                <a:gd name="T11" fmla="*/ 2147483647 h 270"/>
                <a:gd name="T12" fmla="*/ 2147483647 w 296"/>
                <a:gd name="T13" fmla="*/ 2147483647 h 270"/>
                <a:gd name="T14" fmla="*/ 2147483647 w 296"/>
                <a:gd name="T15" fmla="*/ 2147483647 h 270"/>
                <a:gd name="T16" fmla="*/ 2147483647 w 296"/>
                <a:gd name="T17" fmla="*/ 2147483647 h 270"/>
                <a:gd name="T18" fmla="*/ 2147483647 w 296"/>
                <a:gd name="T19" fmla="*/ 0 h 270"/>
                <a:gd name="T20" fmla="*/ 2147483647 w 296"/>
                <a:gd name="T21" fmla="*/ 0 h 270"/>
                <a:gd name="T22" fmla="*/ 2147483647 w 296"/>
                <a:gd name="T23" fmla="*/ 0 h 270"/>
                <a:gd name="T24" fmla="*/ 2147483647 w 296"/>
                <a:gd name="T25" fmla="*/ 0 h 270"/>
                <a:gd name="T26" fmla="*/ 2147483647 w 296"/>
                <a:gd name="T27" fmla="*/ 2147483647 h 270"/>
                <a:gd name="T28" fmla="*/ 2147483647 w 296"/>
                <a:gd name="T29" fmla="*/ 2147483647 h 270"/>
                <a:gd name="T30" fmla="*/ 2147483647 w 296"/>
                <a:gd name="T31" fmla="*/ 2147483647 h 270"/>
                <a:gd name="T32" fmla="*/ 2147483647 w 296"/>
                <a:gd name="T33" fmla="*/ 2147483647 h 270"/>
                <a:gd name="T34" fmla="*/ 2147483647 w 296"/>
                <a:gd name="T35" fmla="*/ 2147483647 h 270"/>
                <a:gd name="T36" fmla="*/ 2147483647 w 296"/>
                <a:gd name="T37" fmla="*/ 2147483647 h 270"/>
                <a:gd name="T38" fmla="*/ 2147483647 w 296"/>
                <a:gd name="T39" fmla="*/ 2147483647 h 270"/>
                <a:gd name="T40" fmla="*/ 2147483647 w 296"/>
                <a:gd name="T41" fmla="*/ 2147483647 h 270"/>
                <a:gd name="T42" fmla="*/ 2147483647 w 296"/>
                <a:gd name="T43" fmla="*/ 2147483647 h 270"/>
                <a:gd name="T44" fmla="*/ 2147483647 w 296"/>
                <a:gd name="T45" fmla="*/ 2147483647 h 270"/>
                <a:gd name="T46" fmla="*/ 2147483647 w 296"/>
                <a:gd name="T47" fmla="*/ 2147483647 h 270"/>
                <a:gd name="T48" fmla="*/ 2147483647 w 296"/>
                <a:gd name="T49" fmla="*/ 2147483647 h 270"/>
                <a:gd name="T50" fmla="*/ 2147483647 w 296"/>
                <a:gd name="T51" fmla="*/ 2147483647 h 270"/>
                <a:gd name="T52" fmla="*/ 2147483647 w 296"/>
                <a:gd name="T53" fmla="*/ 2147483647 h 2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6"/>
                <a:gd name="T82" fmla="*/ 0 h 270"/>
                <a:gd name="T83" fmla="*/ 296 w 296"/>
                <a:gd name="T84" fmla="*/ 270 h 27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6" h="270">
                  <a:moveTo>
                    <a:pt x="104" y="222"/>
                  </a:moveTo>
                  <a:lnTo>
                    <a:pt x="104" y="222"/>
                  </a:lnTo>
                  <a:lnTo>
                    <a:pt x="52" y="191"/>
                  </a:lnTo>
                  <a:lnTo>
                    <a:pt x="35" y="191"/>
                  </a:lnTo>
                  <a:lnTo>
                    <a:pt x="0" y="143"/>
                  </a:lnTo>
                  <a:lnTo>
                    <a:pt x="0" y="95"/>
                  </a:lnTo>
                  <a:lnTo>
                    <a:pt x="35" y="63"/>
                  </a:lnTo>
                  <a:lnTo>
                    <a:pt x="35" y="47"/>
                  </a:lnTo>
                  <a:lnTo>
                    <a:pt x="35" y="30"/>
                  </a:lnTo>
                  <a:lnTo>
                    <a:pt x="35" y="0"/>
                  </a:lnTo>
                  <a:lnTo>
                    <a:pt x="69" y="0"/>
                  </a:lnTo>
                  <a:lnTo>
                    <a:pt x="121" y="0"/>
                  </a:lnTo>
                  <a:lnTo>
                    <a:pt x="139" y="0"/>
                  </a:lnTo>
                  <a:lnTo>
                    <a:pt x="225" y="47"/>
                  </a:lnTo>
                  <a:lnTo>
                    <a:pt x="225" y="78"/>
                  </a:lnTo>
                  <a:lnTo>
                    <a:pt x="279" y="95"/>
                  </a:lnTo>
                  <a:lnTo>
                    <a:pt x="261" y="126"/>
                  </a:lnTo>
                  <a:lnTo>
                    <a:pt x="279" y="159"/>
                  </a:lnTo>
                  <a:lnTo>
                    <a:pt x="279" y="207"/>
                  </a:lnTo>
                  <a:lnTo>
                    <a:pt x="279" y="222"/>
                  </a:lnTo>
                  <a:lnTo>
                    <a:pt x="296" y="239"/>
                  </a:lnTo>
                  <a:lnTo>
                    <a:pt x="261" y="270"/>
                  </a:lnTo>
                  <a:lnTo>
                    <a:pt x="190" y="270"/>
                  </a:lnTo>
                  <a:lnTo>
                    <a:pt x="156" y="270"/>
                  </a:lnTo>
                  <a:lnTo>
                    <a:pt x="139" y="222"/>
                  </a:lnTo>
                  <a:lnTo>
                    <a:pt x="121" y="222"/>
                  </a:lnTo>
                  <a:lnTo>
                    <a:pt x="104" y="222"/>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84" name="Freeform 284"/>
            <p:cNvSpPr>
              <a:spLocks/>
            </p:cNvSpPr>
            <p:nvPr/>
          </p:nvSpPr>
          <p:spPr bwMode="auto">
            <a:xfrm>
              <a:off x="2282" y="2558"/>
              <a:ext cx="65" cy="78"/>
            </a:xfrm>
            <a:custGeom>
              <a:avLst/>
              <a:gdLst>
                <a:gd name="T0" fmla="*/ 2147483647 w 160"/>
                <a:gd name="T1" fmla="*/ 2147483647 h 159"/>
                <a:gd name="T2" fmla="*/ 2147483647 w 160"/>
                <a:gd name="T3" fmla="*/ 2147483647 h 159"/>
                <a:gd name="T4" fmla="*/ 2147483647 w 160"/>
                <a:gd name="T5" fmla="*/ 2147483647 h 159"/>
                <a:gd name="T6" fmla="*/ 2147483647 w 160"/>
                <a:gd name="T7" fmla="*/ 0 h 159"/>
                <a:gd name="T8" fmla="*/ 2147483647 w 160"/>
                <a:gd name="T9" fmla="*/ 0 h 159"/>
                <a:gd name="T10" fmla="*/ 2147483647 w 160"/>
                <a:gd name="T11" fmla="*/ 2147483647 h 159"/>
                <a:gd name="T12" fmla="*/ 2147483647 w 160"/>
                <a:gd name="T13" fmla="*/ 2147483647 h 159"/>
                <a:gd name="T14" fmla="*/ 2147483647 w 160"/>
                <a:gd name="T15" fmla="*/ 2147483647 h 159"/>
                <a:gd name="T16" fmla="*/ 2147483647 w 160"/>
                <a:gd name="T17" fmla="*/ 2147483647 h 159"/>
                <a:gd name="T18" fmla="*/ 2147483647 w 160"/>
                <a:gd name="T19" fmla="*/ 2147483647 h 159"/>
                <a:gd name="T20" fmla="*/ 2147483647 w 160"/>
                <a:gd name="T21" fmla="*/ 2147483647 h 159"/>
                <a:gd name="T22" fmla="*/ 2147483647 w 160"/>
                <a:gd name="T23" fmla="*/ 2147483647 h 159"/>
                <a:gd name="T24" fmla="*/ 2147483647 w 160"/>
                <a:gd name="T25" fmla="*/ 2147483647 h 159"/>
                <a:gd name="T26" fmla="*/ 2147483647 w 160"/>
                <a:gd name="T27" fmla="*/ 2147483647 h 159"/>
                <a:gd name="T28" fmla="*/ 2147483647 w 160"/>
                <a:gd name="T29" fmla="*/ 2147483647 h 159"/>
                <a:gd name="T30" fmla="*/ 2147483647 w 160"/>
                <a:gd name="T31" fmla="*/ 2147483647 h 159"/>
                <a:gd name="T32" fmla="*/ 0 w 160"/>
                <a:gd name="T33" fmla="*/ 2147483647 h 159"/>
                <a:gd name="T34" fmla="*/ 2147483647 w 160"/>
                <a:gd name="T35" fmla="*/ 2147483647 h 159"/>
                <a:gd name="T36" fmla="*/ 2147483647 w 160"/>
                <a:gd name="T37" fmla="*/ 2147483647 h 159"/>
                <a:gd name="T38" fmla="*/ 2147483647 w 160"/>
                <a:gd name="T39" fmla="*/ 2147483647 h 1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0"/>
                <a:gd name="T61" fmla="*/ 0 h 159"/>
                <a:gd name="T62" fmla="*/ 160 w 160"/>
                <a:gd name="T63" fmla="*/ 159 h 15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0" h="159">
                  <a:moveTo>
                    <a:pt x="35" y="33"/>
                  </a:moveTo>
                  <a:lnTo>
                    <a:pt x="35" y="33"/>
                  </a:lnTo>
                  <a:lnTo>
                    <a:pt x="71" y="33"/>
                  </a:lnTo>
                  <a:lnTo>
                    <a:pt x="71" y="0"/>
                  </a:lnTo>
                  <a:lnTo>
                    <a:pt x="123" y="0"/>
                  </a:lnTo>
                  <a:lnTo>
                    <a:pt x="123" y="33"/>
                  </a:lnTo>
                  <a:lnTo>
                    <a:pt x="142" y="15"/>
                  </a:lnTo>
                  <a:lnTo>
                    <a:pt x="160" y="33"/>
                  </a:lnTo>
                  <a:lnTo>
                    <a:pt x="160" y="48"/>
                  </a:lnTo>
                  <a:lnTo>
                    <a:pt x="160" y="111"/>
                  </a:lnTo>
                  <a:lnTo>
                    <a:pt x="106" y="111"/>
                  </a:lnTo>
                  <a:lnTo>
                    <a:pt x="89" y="128"/>
                  </a:lnTo>
                  <a:lnTo>
                    <a:pt x="89" y="144"/>
                  </a:lnTo>
                  <a:lnTo>
                    <a:pt x="71" y="144"/>
                  </a:lnTo>
                  <a:lnTo>
                    <a:pt x="71" y="159"/>
                  </a:lnTo>
                  <a:lnTo>
                    <a:pt x="35" y="128"/>
                  </a:lnTo>
                  <a:lnTo>
                    <a:pt x="0" y="81"/>
                  </a:lnTo>
                  <a:lnTo>
                    <a:pt x="18" y="63"/>
                  </a:lnTo>
                  <a:lnTo>
                    <a:pt x="18" y="48"/>
                  </a:lnTo>
                  <a:lnTo>
                    <a:pt x="35" y="33"/>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85" name="Freeform 285"/>
            <p:cNvSpPr>
              <a:spLocks/>
            </p:cNvSpPr>
            <p:nvPr/>
          </p:nvSpPr>
          <p:spPr bwMode="auto">
            <a:xfrm>
              <a:off x="2311" y="2542"/>
              <a:ext cx="85" cy="110"/>
            </a:xfrm>
            <a:custGeom>
              <a:avLst/>
              <a:gdLst>
                <a:gd name="T0" fmla="*/ 2147483647 w 208"/>
                <a:gd name="T1" fmla="*/ 2147483647 h 225"/>
                <a:gd name="T2" fmla="*/ 2147483647 w 208"/>
                <a:gd name="T3" fmla="*/ 2147483647 h 225"/>
                <a:gd name="T4" fmla="*/ 2147483647 w 208"/>
                <a:gd name="T5" fmla="*/ 2147483647 h 225"/>
                <a:gd name="T6" fmla="*/ 2147483647 w 208"/>
                <a:gd name="T7" fmla="*/ 2147483647 h 225"/>
                <a:gd name="T8" fmla="*/ 2147483647 w 208"/>
                <a:gd name="T9" fmla="*/ 2147483647 h 225"/>
                <a:gd name="T10" fmla="*/ 2147483647 w 208"/>
                <a:gd name="T11" fmla="*/ 2147483647 h 225"/>
                <a:gd name="T12" fmla="*/ 2147483647 w 208"/>
                <a:gd name="T13" fmla="*/ 2147483647 h 225"/>
                <a:gd name="T14" fmla="*/ 2147483647 w 208"/>
                <a:gd name="T15" fmla="*/ 2147483647 h 225"/>
                <a:gd name="T16" fmla="*/ 2147483647 w 208"/>
                <a:gd name="T17" fmla="*/ 2147483647 h 225"/>
                <a:gd name="T18" fmla="*/ 2147483647 w 208"/>
                <a:gd name="T19" fmla="*/ 2147483647 h 225"/>
                <a:gd name="T20" fmla="*/ 2147483647 w 208"/>
                <a:gd name="T21" fmla="*/ 2147483647 h 225"/>
                <a:gd name="T22" fmla="*/ 2147483647 w 208"/>
                <a:gd name="T23" fmla="*/ 2147483647 h 225"/>
                <a:gd name="T24" fmla="*/ 0 w 208"/>
                <a:gd name="T25" fmla="*/ 2147483647 h 225"/>
                <a:gd name="T26" fmla="*/ 0 w 208"/>
                <a:gd name="T27" fmla="*/ 2147483647 h 225"/>
                <a:gd name="T28" fmla="*/ 2147483647 w 208"/>
                <a:gd name="T29" fmla="*/ 2147483647 h 225"/>
                <a:gd name="T30" fmla="*/ 2147483647 w 208"/>
                <a:gd name="T31" fmla="*/ 2147483647 h 225"/>
                <a:gd name="T32" fmla="*/ 2147483647 w 208"/>
                <a:gd name="T33" fmla="*/ 2147483647 h 225"/>
                <a:gd name="T34" fmla="*/ 2147483647 w 208"/>
                <a:gd name="T35" fmla="*/ 2147483647 h 225"/>
                <a:gd name="T36" fmla="*/ 2147483647 w 208"/>
                <a:gd name="T37" fmla="*/ 2147483647 h 225"/>
                <a:gd name="T38" fmla="*/ 2147483647 w 208"/>
                <a:gd name="T39" fmla="*/ 2147483647 h 225"/>
                <a:gd name="T40" fmla="*/ 2147483647 w 208"/>
                <a:gd name="T41" fmla="*/ 2147483647 h 225"/>
                <a:gd name="T42" fmla="*/ 2147483647 w 208"/>
                <a:gd name="T43" fmla="*/ 0 h 225"/>
                <a:gd name="T44" fmla="*/ 2147483647 w 208"/>
                <a:gd name="T45" fmla="*/ 2147483647 h 225"/>
                <a:gd name="T46" fmla="*/ 2147483647 w 208"/>
                <a:gd name="T47" fmla="*/ 2147483647 h 2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08"/>
                <a:gd name="T73" fmla="*/ 0 h 225"/>
                <a:gd name="T74" fmla="*/ 208 w 208"/>
                <a:gd name="T75" fmla="*/ 225 h 2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08" h="225">
                  <a:moveTo>
                    <a:pt x="139" y="18"/>
                  </a:moveTo>
                  <a:lnTo>
                    <a:pt x="139" y="18"/>
                  </a:lnTo>
                  <a:lnTo>
                    <a:pt x="139" y="48"/>
                  </a:lnTo>
                  <a:lnTo>
                    <a:pt x="52" y="33"/>
                  </a:lnTo>
                  <a:lnTo>
                    <a:pt x="52" y="66"/>
                  </a:lnTo>
                  <a:lnTo>
                    <a:pt x="70" y="48"/>
                  </a:lnTo>
                  <a:lnTo>
                    <a:pt x="87" y="66"/>
                  </a:lnTo>
                  <a:lnTo>
                    <a:pt x="87" y="81"/>
                  </a:lnTo>
                  <a:lnTo>
                    <a:pt x="87" y="144"/>
                  </a:lnTo>
                  <a:lnTo>
                    <a:pt x="35" y="144"/>
                  </a:lnTo>
                  <a:lnTo>
                    <a:pt x="18" y="161"/>
                  </a:lnTo>
                  <a:lnTo>
                    <a:pt x="18" y="177"/>
                  </a:lnTo>
                  <a:lnTo>
                    <a:pt x="0" y="177"/>
                  </a:lnTo>
                  <a:lnTo>
                    <a:pt x="0" y="192"/>
                  </a:lnTo>
                  <a:lnTo>
                    <a:pt x="35" y="225"/>
                  </a:lnTo>
                  <a:lnTo>
                    <a:pt x="35" y="209"/>
                  </a:lnTo>
                  <a:lnTo>
                    <a:pt x="52" y="209"/>
                  </a:lnTo>
                  <a:lnTo>
                    <a:pt x="87" y="209"/>
                  </a:lnTo>
                  <a:lnTo>
                    <a:pt x="121" y="192"/>
                  </a:lnTo>
                  <a:lnTo>
                    <a:pt x="139" y="144"/>
                  </a:lnTo>
                  <a:lnTo>
                    <a:pt x="173" y="114"/>
                  </a:lnTo>
                  <a:lnTo>
                    <a:pt x="208" y="0"/>
                  </a:lnTo>
                  <a:lnTo>
                    <a:pt x="156" y="18"/>
                  </a:lnTo>
                  <a:lnTo>
                    <a:pt x="139" y="18"/>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86" name="Freeform 286"/>
            <p:cNvSpPr>
              <a:spLocks/>
            </p:cNvSpPr>
            <p:nvPr/>
          </p:nvSpPr>
          <p:spPr bwMode="auto">
            <a:xfrm>
              <a:off x="2325" y="2527"/>
              <a:ext cx="213" cy="227"/>
            </a:xfrm>
            <a:custGeom>
              <a:avLst/>
              <a:gdLst>
                <a:gd name="T0" fmla="*/ 2147483647 w 520"/>
                <a:gd name="T1" fmla="*/ 0 h 462"/>
                <a:gd name="T2" fmla="*/ 2147483647 w 520"/>
                <a:gd name="T3" fmla="*/ 0 h 462"/>
                <a:gd name="T4" fmla="*/ 2147483647 w 520"/>
                <a:gd name="T5" fmla="*/ 0 h 462"/>
                <a:gd name="T6" fmla="*/ 2147483647 w 520"/>
                <a:gd name="T7" fmla="*/ 2147483647 h 462"/>
                <a:gd name="T8" fmla="*/ 2147483647 w 520"/>
                <a:gd name="T9" fmla="*/ 2147483647 h 462"/>
                <a:gd name="T10" fmla="*/ 2147483647 w 520"/>
                <a:gd name="T11" fmla="*/ 0 h 462"/>
                <a:gd name="T12" fmla="*/ 2147483647 w 520"/>
                <a:gd name="T13" fmla="*/ 0 h 462"/>
                <a:gd name="T14" fmla="*/ 2147483647 w 520"/>
                <a:gd name="T15" fmla="*/ 2147483647 h 462"/>
                <a:gd name="T16" fmla="*/ 2147483647 w 520"/>
                <a:gd name="T17" fmla="*/ 2147483647 h 462"/>
                <a:gd name="T18" fmla="*/ 2147483647 w 520"/>
                <a:gd name="T19" fmla="*/ 2147483647 h 462"/>
                <a:gd name="T20" fmla="*/ 2147483647 w 520"/>
                <a:gd name="T21" fmla="*/ 2147483647 h 462"/>
                <a:gd name="T22" fmla="*/ 2147483647 w 520"/>
                <a:gd name="T23" fmla="*/ 2147483647 h 462"/>
                <a:gd name="T24" fmla="*/ 2147483647 w 520"/>
                <a:gd name="T25" fmla="*/ 2147483647 h 462"/>
                <a:gd name="T26" fmla="*/ 0 w 520"/>
                <a:gd name="T27" fmla="*/ 2147483647 h 462"/>
                <a:gd name="T28" fmla="*/ 0 w 520"/>
                <a:gd name="T29" fmla="*/ 2147483647 h 462"/>
                <a:gd name="T30" fmla="*/ 2147483647 w 520"/>
                <a:gd name="T31" fmla="*/ 2147483647 h 462"/>
                <a:gd name="T32" fmla="*/ 2147483647 w 520"/>
                <a:gd name="T33" fmla="*/ 2147483647 h 462"/>
                <a:gd name="T34" fmla="*/ 2147483647 w 520"/>
                <a:gd name="T35" fmla="*/ 2147483647 h 462"/>
                <a:gd name="T36" fmla="*/ 2147483647 w 520"/>
                <a:gd name="T37" fmla="*/ 2147483647 h 462"/>
                <a:gd name="T38" fmla="*/ 2147483647 w 520"/>
                <a:gd name="T39" fmla="*/ 2147483647 h 462"/>
                <a:gd name="T40" fmla="*/ 2147483647 w 520"/>
                <a:gd name="T41" fmla="*/ 2147483647 h 462"/>
                <a:gd name="T42" fmla="*/ 2147483647 w 520"/>
                <a:gd name="T43" fmla="*/ 2147483647 h 462"/>
                <a:gd name="T44" fmla="*/ 2147483647 w 520"/>
                <a:gd name="T45" fmla="*/ 2147483647 h 462"/>
                <a:gd name="T46" fmla="*/ 2147483647 w 520"/>
                <a:gd name="T47" fmla="*/ 2147483647 h 462"/>
                <a:gd name="T48" fmla="*/ 2147483647 w 520"/>
                <a:gd name="T49" fmla="*/ 2147483647 h 462"/>
                <a:gd name="T50" fmla="*/ 2147483647 w 520"/>
                <a:gd name="T51" fmla="*/ 2147483647 h 462"/>
                <a:gd name="T52" fmla="*/ 2147483647 w 520"/>
                <a:gd name="T53" fmla="*/ 2147483647 h 462"/>
                <a:gd name="T54" fmla="*/ 2147483647 w 520"/>
                <a:gd name="T55" fmla="*/ 2147483647 h 462"/>
                <a:gd name="T56" fmla="*/ 2147483647 w 520"/>
                <a:gd name="T57" fmla="*/ 2147483647 h 462"/>
                <a:gd name="T58" fmla="*/ 2147483647 w 520"/>
                <a:gd name="T59" fmla="*/ 2147483647 h 462"/>
                <a:gd name="T60" fmla="*/ 2147483647 w 520"/>
                <a:gd name="T61" fmla="*/ 2147483647 h 462"/>
                <a:gd name="T62" fmla="*/ 2147483647 w 520"/>
                <a:gd name="T63" fmla="*/ 2147483647 h 462"/>
                <a:gd name="T64" fmla="*/ 2147483647 w 520"/>
                <a:gd name="T65" fmla="*/ 2147483647 h 462"/>
                <a:gd name="T66" fmla="*/ 2147483647 w 520"/>
                <a:gd name="T67" fmla="*/ 2147483647 h 462"/>
                <a:gd name="T68" fmla="*/ 2147483647 w 520"/>
                <a:gd name="T69" fmla="*/ 2147483647 h 462"/>
                <a:gd name="T70" fmla="*/ 2147483647 w 520"/>
                <a:gd name="T71" fmla="*/ 2147483647 h 462"/>
                <a:gd name="T72" fmla="*/ 2147483647 w 520"/>
                <a:gd name="T73" fmla="*/ 2147483647 h 462"/>
                <a:gd name="T74" fmla="*/ 2147483647 w 520"/>
                <a:gd name="T75" fmla="*/ 2147483647 h 462"/>
                <a:gd name="T76" fmla="*/ 2147483647 w 520"/>
                <a:gd name="T77" fmla="*/ 2147483647 h 462"/>
                <a:gd name="T78" fmla="*/ 2147483647 w 520"/>
                <a:gd name="T79" fmla="*/ 2147483647 h 462"/>
                <a:gd name="T80" fmla="*/ 2147483647 w 520"/>
                <a:gd name="T81" fmla="*/ 2147483647 h 462"/>
                <a:gd name="T82" fmla="*/ 2147483647 w 520"/>
                <a:gd name="T83" fmla="*/ 2147483647 h 462"/>
                <a:gd name="T84" fmla="*/ 2147483647 w 520"/>
                <a:gd name="T85" fmla="*/ 2147483647 h 462"/>
                <a:gd name="T86" fmla="*/ 2147483647 w 520"/>
                <a:gd name="T87" fmla="*/ 2147483647 h 462"/>
                <a:gd name="T88" fmla="*/ 2147483647 w 520"/>
                <a:gd name="T89" fmla="*/ 2147483647 h 462"/>
                <a:gd name="T90" fmla="*/ 2147483647 w 520"/>
                <a:gd name="T91" fmla="*/ 2147483647 h 462"/>
                <a:gd name="T92" fmla="*/ 2147483647 w 520"/>
                <a:gd name="T93" fmla="*/ 2147483647 h 462"/>
                <a:gd name="T94" fmla="*/ 2147483647 w 520"/>
                <a:gd name="T95" fmla="*/ 2147483647 h 462"/>
                <a:gd name="T96" fmla="*/ 2147483647 w 520"/>
                <a:gd name="T97" fmla="*/ 2147483647 h 462"/>
                <a:gd name="T98" fmla="*/ 2147483647 w 520"/>
                <a:gd name="T99" fmla="*/ 2147483647 h 462"/>
                <a:gd name="T100" fmla="*/ 2147483647 w 520"/>
                <a:gd name="T101" fmla="*/ 2147483647 h 462"/>
                <a:gd name="T102" fmla="*/ 2147483647 w 520"/>
                <a:gd name="T103" fmla="*/ 2147483647 h 462"/>
                <a:gd name="T104" fmla="*/ 2147483647 w 520"/>
                <a:gd name="T105" fmla="*/ 0 h 46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20"/>
                <a:gd name="T160" fmla="*/ 0 h 462"/>
                <a:gd name="T161" fmla="*/ 520 w 520"/>
                <a:gd name="T162" fmla="*/ 462 h 46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20" h="462">
                  <a:moveTo>
                    <a:pt x="417" y="0"/>
                  </a:moveTo>
                  <a:lnTo>
                    <a:pt x="417" y="0"/>
                  </a:lnTo>
                  <a:lnTo>
                    <a:pt x="294" y="0"/>
                  </a:lnTo>
                  <a:lnTo>
                    <a:pt x="276" y="15"/>
                  </a:lnTo>
                  <a:lnTo>
                    <a:pt x="225" y="15"/>
                  </a:lnTo>
                  <a:lnTo>
                    <a:pt x="207" y="0"/>
                  </a:lnTo>
                  <a:lnTo>
                    <a:pt x="190" y="0"/>
                  </a:lnTo>
                  <a:lnTo>
                    <a:pt x="173" y="30"/>
                  </a:lnTo>
                  <a:lnTo>
                    <a:pt x="138" y="144"/>
                  </a:lnTo>
                  <a:lnTo>
                    <a:pt x="104" y="174"/>
                  </a:lnTo>
                  <a:lnTo>
                    <a:pt x="86" y="222"/>
                  </a:lnTo>
                  <a:lnTo>
                    <a:pt x="52" y="239"/>
                  </a:lnTo>
                  <a:lnTo>
                    <a:pt x="17" y="239"/>
                  </a:lnTo>
                  <a:lnTo>
                    <a:pt x="0" y="270"/>
                  </a:lnTo>
                  <a:lnTo>
                    <a:pt x="0" y="287"/>
                  </a:lnTo>
                  <a:lnTo>
                    <a:pt x="35" y="270"/>
                  </a:lnTo>
                  <a:lnTo>
                    <a:pt x="104" y="270"/>
                  </a:lnTo>
                  <a:lnTo>
                    <a:pt x="121" y="270"/>
                  </a:lnTo>
                  <a:lnTo>
                    <a:pt x="121" y="303"/>
                  </a:lnTo>
                  <a:lnTo>
                    <a:pt x="155" y="335"/>
                  </a:lnTo>
                  <a:lnTo>
                    <a:pt x="190" y="318"/>
                  </a:lnTo>
                  <a:lnTo>
                    <a:pt x="190" y="303"/>
                  </a:lnTo>
                  <a:lnTo>
                    <a:pt x="225" y="303"/>
                  </a:lnTo>
                  <a:lnTo>
                    <a:pt x="259" y="318"/>
                  </a:lnTo>
                  <a:lnTo>
                    <a:pt x="259" y="366"/>
                  </a:lnTo>
                  <a:lnTo>
                    <a:pt x="276" y="383"/>
                  </a:lnTo>
                  <a:lnTo>
                    <a:pt x="259" y="399"/>
                  </a:lnTo>
                  <a:lnTo>
                    <a:pt x="259" y="414"/>
                  </a:lnTo>
                  <a:lnTo>
                    <a:pt x="311" y="399"/>
                  </a:lnTo>
                  <a:lnTo>
                    <a:pt x="380" y="431"/>
                  </a:lnTo>
                  <a:lnTo>
                    <a:pt x="397" y="414"/>
                  </a:lnTo>
                  <a:lnTo>
                    <a:pt x="451" y="447"/>
                  </a:lnTo>
                  <a:lnTo>
                    <a:pt x="468" y="462"/>
                  </a:lnTo>
                  <a:lnTo>
                    <a:pt x="468" y="431"/>
                  </a:lnTo>
                  <a:lnTo>
                    <a:pt x="451" y="431"/>
                  </a:lnTo>
                  <a:lnTo>
                    <a:pt x="451" y="414"/>
                  </a:lnTo>
                  <a:lnTo>
                    <a:pt x="451" y="351"/>
                  </a:lnTo>
                  <a:lnTo>
                    <a:pt x="451" y="335"/>
                  </a:lnTo>
                  <a:lnTo>
                    <a:pt x="503" y="335"/>
                  </a:lnTo>
                  <a:lnTo>
                    <a:pt x="468" y="287"/>
                  </a:lnTo>
                  <a:lnTo>
                    <a:pt x="468" y="239"/>
                  </a:lnTo>
                  <a:lnTo>
                    <a:pt x="468" y="207"/>
                  </a:lnTo>
                  <a:lnTo>
                    <a:pt x="468" y="191"/>
                  </a:lnTo>
                  <a:lnTo>
                    <a:pt x="451" y="191"/>
                  </a:lnTo>
                  <a:lnTo>
                    <a:pt x="468" y="159"/>
                  </a:lnTo>
                  <a:lnTo>
                    <a:pt x="486" y="111"/>
                  </a:lnTo>
                  <a:lnTo>
                    <a:pt x="503" y="96"/>
                  </a:lnTo>
                  <a:lnTo>
                    <a:pt x="520" y="63"/>
                  </a:lnTo>
                  <a:lnTo>
                    <a:pt x="503" y="63"/>
                  </a:lnTo>
                  <a:lnTo>
                    <a:pt x="503" y="30"/>
                  </a:lnTo>
                  <a:lnTo>
                    <a:pt x="486" y="15"/>
                  </a:lnTo>
                  <a:lnTo>
                    <a:pt x="434" y="15"/>
                  </a:lnTo>
                  <a:lnTo>
                    <a:pt x="417" y="0"/>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87" name="Freeform 287"/>
            <p:cNvSpPr>
              <a:spLocks/>
            </p:cNvSpPr>
            <p:nvPr/>
          </p:nvSpPr>
          <p:spPr bwMode="auto">
            <a:xfrm>
              <a:off x="2431" y="2691"/>
              <a:ext cx="135" cy="118"/>
            </a:xfrm>
            <a:custGeom>
              <a:avLst/>
              <a:gdLst>
                <a:gd name="T0" fmla="*/ 2147483647 w 330"/>
                <a:gd name="T1" fmla="*/ 2147483647 h 240"/>
                <a:gd name="T2" fmla="*/ 2147483647 w 330"/>
                <a:gd name="T3" fmla="*/ 2147483647 h 240"/>
                <a:gd name="T4" fmla="*/ 2147483647 w 330"/>
                <a:gd name="T5" fmla="*/ 2147483647 h 240"/>
                <a:gd name="T6" fmla="*/ 2147483647 w 330"/>
                <a:gd name="T7" fmla="*/ 2147483647 h 240"/>
                <a:gd name="T8" fmla="*/ 2147483647 w 330"/>
                <a:gd name="T9" fmla="*/ 2147483647 h 240"/>
                <a:gd name="T10" fmla="*/ 2147483647 w 330"/>
                <a:gd name="T11" fmla="*/ 2147483647 h 240"/>
                <a:gd name="T12" fmla="*/ 2147483647 w 330"/>
                <a:gd name="T13" fmla="*/ 2147483647 h 240"/>
                <a:gd name="T14" fmla="*/ 2147483647 w 330"/>
                <a:gd name="T15" fmla="*/ 2147483647 h 240"/>
                <a:gd name="T16" fmla="*/ 2147483647 w 330"/>
                <a:gd name="T17" fmla="*/ 2147483647 h 240"/>
                <a:gd name="T18" fmla="*/ 2147483647 w 330"/>
                <a:gd name="T19" fmla="*/ 2147483647 h 240"/>
                <a:gd name="T20" fmla="*/ 2147483647 w 330"/>
                <a:gd name="T21" fmla="*/ 0 h 240"/>
                <a:gd name="T22" fmla="*/ 2147483647 w 330"/>
                <a:gd name="T23" fmla="*/ 0 h 240"/>
                <a:gd name="T24" fmla="*/ 2147483647 w 330"/>
                <a:gd name="T25" fmla="*/ 0 h 240"/>
                <a:gd name="T26" fmla="*/ 2147483647 w 330"/>
                <a:gd name="T27" fmla="*/ 2147483647 h 240"/>
                <a:gd name="T28" fmla="*/ 2147483647 w 330"/>
                <a:gd name="T29" fmla="*/ 2147483647 h 240"/>
                <a:gd name="T30" fmla="*/ 2147483647 w 330"/>
                <a:gd name="T31" fmla="*/ 2147483647 h 240"/>
                <a:gd name="T32" fmla="*/ 2147483647 w 330"/>
                <a:gd name="T33" fmla="*/ 2147483647 h 240"/>
                <a:gd name="T34" fmla="*/ 2147483647 w 330"/>
                <a:gd name="T35" fmla="*/ 2147483647 h 240"/>
                <a:gd name="T36" fmla="*/ 2147483647 w 330"/>
                <a:gd name="T37" fmla="*/ 2147483647 h 240"/>
                <a:gd name="T38" fmla="*/ 2147483647 w 330"/>
                <a:gd name="T39" fmla="*/ 2147483647 h 240"/>
                <a:gd name="T40" fmla="*/ 2147483647 w 330"/>
                <a:gd name="T41" fmla="*/ 2147483647 h 240"/>
                <a:gd name="T42" fmla="*/ 2147483647 w 330"/>
                <a:gd name="T43" fmla="*/ 2147483647 h 240"/>
                <a:gd name="T44" fmla="*/ 2147483647 w 330"/>
                <a:gd name="T45" fmla="*/ 2147483647 h 240"/>
                <a:gd name="T46" fmla="*/ 2147483647 w 330"/>
                <a:gd name="T47" fmla="*/ 2147483647 h 240"/>
                <a:gd name="T48" fmla="*/ 2147483647 w 330"/>
                <a:gd name="T49" fmla="*/ 2147483647 h 240"/>
                <a:gd name="T50" fmla="*/ 2147483647 w 330"/>
                <a:gd name="T51" fmla="*/ 2147483647 h 240"/>
                <a:gd name="T52" fmla="*/ 2147483647 w 330"/>
                <a:gd name="T53" fmla="*/ 2147483647 h 240"/>
                <a:gd name="T54" fmla="*/ 0 w 330"/>
                <a:gd name="T55" fmla="*/ 2147483647 h 240"/>
                <a:gd name="T56" fmla="*/ 0 w 330"/>
                <a:gd name="T57" fmla="*/ 2147483647 h 240"/>
                <a:gd name="T58" fmla="*/ 2147483647 w 330"/>
                <a:gd name="T59" fmla="*/ 2147483647 h 240"/>
                <a:gd name="T60" fmla="*/ 2147483647 w 330"/>
                <a:gd name="T61" fmla="*/ 2147483647 h 2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30"/>
                <a:gd name="T94" fmla="*/ 0 h 240"/>
                <a:gd name="T95" fmla="*/ 330 w 330"/>
                <a:gd name="T96" fmla="*/ 240 h 2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30" h="240">
                  <a:moveTo>
                    <a:pt x="52" y="64"/>
                  </a:moveTo>
                  <a:lnTo>
                    <a:pt x="52" y="64"/>
                  </a:lnTo>
                  <a:lnTo>
                    <a:pt x="123" y="96"/>
                  </a:lnTo>
                  <a:lnTo>
                    <a:pt x="140" y="79"/>
                  </a:lnTo>
                  <a:lnTo>
                    <a:pt x="192" y="112"/>
                  </a:lnTo>
                  <a:lnTo>
                    <a:pt x="209" y="127"/>
                  </a:lnTo>
                  <a:lnTo>
                    <a:pt x="209" y="96"/>
                  </a:lnTo>
                  <a:lnTo>
                    <a:pt x="192" y="96"/>
                  </a:lnTo>
                  <a:lnTo>
                    <a:pt x="192" y="79"/>
                  </a:lnTo>
                  <a:lnTo>
                    <a:pt x="192" y="16"/>
                  </a:lnTo>
                  <a:lnTo>
                    <a:pt x="192" y="0"/>
                  </a:lnTo>
                  <a:lnTo>
                    <a:pt x="244" y="0"/>
                  </a:lnTo>
                  <a:lnTo>
                    <a:pt x="261" y="0"/>
                  </a:lnTo>
                  <a:lnTo>
                    <a:pt x="313" y="31"/>
                  </a:lnTo>
                  <a:lnTo>
                    <a:pt x="330" y="64"/>
                  </a:lnTo>
                  <a:lnTo>
                    <a:pt x="313" y="79"/>
                  </a:lnTo>
                  <a:lnTo>
                    <a:pt x="313" y="96"/>
                  </a:lnTo>
                  <a:lnTo>
                    <a:pt x="296" y="127"/>
                  </a:lnTo>
                  <a:lnTo>
                    <a:pt x="313" y="144"/>
                  </a:lnTo>
                  <a:lnTo>
                    <a:pt x="227" y="175"/>
                  </a:lnTo>
                  <a:lnTo>
                    <a:pt x="227" y="192"/>
                  </a:lnTo>
                  <a:lnTo>
                    <a:pt x="192" y="192"/>
                  </a:lnTo>
                  <a:lnTo>
                    <a:pt x="192" y="208"/>
                  </a:lnTo>
                  <a:lnTo>
                    <a:pt x="140" y="240"/>
                  </a:lnTo>
                  <a:lnTo>
                    <a:pt x="88" y="240"/>
                  </a:lnTo>
                  <a:lnTo>
                    <a:pt x="52" y="223"/>
                  </a:lnTo>
                  <a:lnTo>
                    <a:pt x="35" y="240"/>
                  </a:lnTo>
                  <a:lnTo>
                    <a:pt x="0" y="208"/>
                  </a:lnTo>
                  <a:lnTo>
                    <a:pt x="0" y="127"/>
                  </a:lnTo>
                  <a:lnTo>
                    <a:pt x="69" y="112"/>
                  </a:lnTo>
                  <a:lnTo>
                    <a:pt x="52" y="64"/>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88" name="Freeform 288"/>
            <p:cNvSpPr>
              <a:spLocks/>
            </p:cNvSpPr>
            <p:nvPr/>
          </p:nvSpPr>
          <p:spPr bwMode="auto">
            <a:xfrm>
              <a:off x="2319" y="2660"/>
              <a:ext cx="141" cy="157"/>
            </a:xfrm>
            <a:custGeom>
              <a:avLst/>
              <a:gdLst>
                <a:gd name="T0" fmla="*/ 0 w 345"/>
                <a:gd name="T1" fmla="*/ 2147483647 h 321"/>
                <a:gd name="T2" fmla="*/ 0 w 345"/>
                <a:gd name="T3" fmla="*/ 2147483647 h 321"/>
                <a:gd name="T4" fmla="*/ 2147483647 w 345"/>
                <a:gd name="T5" fmla="*/ 2147483647 h 321"/>
                <a:gd name="T6" fmla="*/ 2147483647 w 345"/>
                <a:gd name="T7" fmla="*/ 2147483647 h 321"/>
                <a:gd name="T8" fmla="*/ 2147483647 w 345"/>
                <a:gd name="T9" fmla="*/ 2147483647 h 321"/>
                <a:gd name="T10" fmla="*/ 2147483647 w 345"/>
                <a:gd name="T11" fmla="*/ 2147483647 h 321"/>
                <a:gd name="T12" fmla="*/ 2147483647 w 345"/>
                <a:gd name="T13" fmla="*/ 2147483647 h 321"/>
                <a:gd name="T14" fmla="*/ 2147483647 w 345"/>
                <a:gd name="T15" fmla="*/ 2147483647 h 321"/>
                <a:gd name="T16" fmla="*/ 2147483647 w 345"/>
                <a:gd name="T17" fmla="*/ 2147483647 h 321"/>
                <a:gd name="T18" fmla="*/ 2147483647 w 345"/>
                <a:gd name="T19" fmla="*/ 2147483647 h 321"/>
                <a:gd name="T20" fmla="*/ 2147483647 w 345"/>
                <a:gd name="T21" fmla="*/ 2147483647 h 321"/>
                <a:gd name="T22" fmla="*/ 2147483647 w 345"/>
                <a:gd name="T23" fmla="*/ 2147483647 h 321"/>
                <a:gd name="T24" fmla="*/ 2147483647 w 345"/>
                <a:gd name="T25" fmla="*/ 2147483647 h 321"/>
                <a:gd name="T26" fmla="*/ 2147483647 w 345"/>
                <a:gd name="T27" fmla="*/ 2147483647 h 321"/>
                <a:gd name="T28" fmla="*/ 2147483647 w 345"/>
                <a:gd name="T29" fmla="*/ 2147483647 h 321"/>
                <a:gd name="T30" fmla="*/ 2147483647 w 345"/>
                <a:gd name="T31" fmla="*/ 2147483647 h 321"/>
                <a:gd name="T32" fmla="*/ 2147483647 w 345"/>
                <a:gd name="T33" fmla="*/ 2147483647 h 321"/>
                <a:gd name="T34" fmla="*/ 2147483647 w 345"/>
                <a:gd name="T35" fmla="*/ 2147483647 h 321"/>
                <a:gd name="T36" fmla="*/ 2147483647 w 345"/>
                <a:gd name="T37" fmla="*/ 2147483647 h 321"/>
                <a:gd name="T38" fmla="*/ 2147483647 w 345"/>
                <a:gd name="T39" fmla="*/ 2147483647 h 321"/>
                <a:gd name="T40" fmla="*/ 2147483647 w 345"/>
                <a:gd name="T41" fmla="*/ 2147483647 h 321"/>
                <a:gd name="T42" fmla="*/ 2147483647 w 345"/>
                <a:gd name="T43" fmla="*/ 2147483647 h 321"/>
                <a:gd name="T44" fmla="*/ 2147483647 w 345"/>
                <a:gd name="T45" fmla="*/ 0 h 321"/>
                <a:gd name="T46" fmla="*/ 2147483647 w 345"/>
                <a:gd name="T47" fmla="*/ 0 h 321"/>
                <a:gd name="T48" fmla="*/ 2147483647 w 345"/>
                <a:gd name="T49" fmla="*/ 0 h 321"/>
                <a:gd name="T50" fmla="*/ 2147483647 w 345"/>
                <a:gd name="T51" fmla="*/ 2147483647 h 321"/>
                <a:gd name="T52" fmla="*/ 2147483647 w 345"/>
                <a:gd name="T53" fmla="*/ 2147483647 h 321"/>
                <a:gd name="T54" fmla="*/ 2147483647 w 345"/>
                <a:gd name="T55" fmla="*/ 2147483647 h 321"/>
                <a:gd name="T56" fmla="*/ 2147483647 w 345"/>
                <a:gd name="T57" fmla="*/ 2147483647 h 321"/>
                <a:gd name="T58" fmla="*/ 2147483647 w 345"/>
                <a:gd name="T59" fmla="*/ 2147483647 h 321"/>
                <a:gd name="T60" fmla="*/ 2147483647 w 345"/>
                <a:gd name="T61" fmla="*/ 2147483647 h 321"/>
                <a:gd name="T62" fmla="*/ 0 w 345"/>
                <a:gd name="T63" fmla="*/ 2147483647 h 321"/>
                <a:gd name="T64" fmla="*/ 0 w 345"/>
                <a:gd name="T65" fmla="*/ 2147483647 h 3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5"/>
                <a:gd name="T100" fmla="*/ 0 h 321"/>
                <a:gd name="T101" fmla="*/ 345 w 345"/>
                <a:gd name="T102" fmla="*/ 321 h 3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5" h="321">
                  <a:moveTo>
                    <a:pt x="0" y="288"/>
                  </a:moveTo>
                  <a:lnTo>
                    <a:pt x="0" y="288"/>
                  </a:lnTo>
                  <a:lnTo>
                    <a:pt x="34" y="288"/>
                  </a:lnTo>
                  <a:lnTo>
                    <a:pt x="69" y="288"/>
                  </a:lnTo>
                  <a:lnTo>
                    <a:pt x="172" y="305"/>
                  </a:lnTo>
                  <a:lnTo>
                    <a:pt x="207" y="305"/>
                  </a:lnTo>
                  <a:lnTo>
                    <a:pt x="276" y="321"/>
                  </a:lnTo>
                  <a:lnTo>
                    <a:pt x="311" y="305"/>
                  </a:lnTo>
                  <a:lnTo>
                    <a:pt x="276" y="273"/>
                  </a:lnTo>
                  <a:lnTo>
                    <a:pt x="276" y="192"/>
                  </a:lnTo>
                  <a:lnTo>
                    <a:pt x="345" y="177"/>
                  </a:lnTo>
                  <a:lnTo>
                    <a:pt x="328" y="129"/>
                  </a:lnTo>
                  <a:lnTo>
                    <a:pt x="276" y="144"/>
                  </a:lnTo>
                  <a:lnTo>
                    <a:pt x="276" y="129"/>
                  </a:lnTo>
                  <a:lnTo>
                    <a:pt x="293" y="113"/>
                  </a:lnTo>
                  <a:lnTo>
                    <a:pt x="276" y="96"/>
                  </a:lnTo>
                  <a:lnTo>
                    <a:pt x="276" y="48"/>
                  </a:lnTo>
                  <a:lnTo>
                    <a:pt x="241" y="33"/>
                  </a:lnTo>
                  <a:lnTo>
                    <a:pt x="207" y="33"/>
                  </a:lnTo>
                  <a:lnTo>
                    <a:pt x="207" y="48"/>
                  </a:lnTo>
                  <a:lnTo>
                    <a:pt x="172" y="65"/>
                  </a:lnTo>
                  <a:lnTo>
                    <a:pt x="138" y="33"/>
                  </a:lnTo>
                  <a:lnTo>
                    <a:pt x="138" y="0"/>
                  </a:lnTo>
                  <a:lnTo>
                    <a:pt x="121" y="0"/>
                  </a:lnTo>
                  <a:lnTo>
                    <a:pt x="51" y="0"/>
                  </a:lnTo>
                  <a:lnTo>
                    <a:pt x="17" y="17"/>
                  </a:lnTo>
                  <a:lnTo>
                    <a:pt x="34" y="65"/>
                  </a:lnTo>
                  <a:lnTo>
                    <a:pt x="34" y="81"/>
                  </a:lnTo>
                  <a:lnTo>
                    <a:pt x="51" y="144"/>
                  </a:lnTo>
                  <a:lnTo>
                    <a:pt x="51" y="177"/>
                  </a:lnTo>
                  <a:lnTo>
                    <a:pt x="17" y="192"/>
                  </a:lnTo>
                  <a:lnTo>
                    <a:pt x="0" y="257"/>
                  </a:lnTo>
                  <a:lnTo>
                    <a:pt x="0" y="288"/>
                  </a:lnTo>
                  <a:close/>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89" name="Freeform 289"/>
            <p:cNvSpPr>
              <a:spLocks/>
            </p:cNvSpPr>
            <p:nvPr/>
          </p:nvSpPr>
          <p:spPr bwMode="auto">
            <a:xfrm>
              <a:off x="2289" y="2158"/>
              <a:ext cx="178" cy="188"/>
            </a:xfrm>
            <a:custGeom>
              <a:avLst/>
              <a:gdLst>
                <a:gd name="T0" fmla="*/ 2147483647 w 435"/>
                <a:gd name="T1" fmla="*/ 2147483647 h 384"/>
                <a:gd name="T2" fmla="*/ 2147483647 w 435"/>
                <a:gd name="T3" fmla="*/ 2147483647 h 384"/>
                <a:gd name="T4" fmla="*/ 2147483647 w 435"/>
                <a:gd name="T5" fmla="*/ 2147483647 h 384"/>
                <a:gd name="T6" fmla="*/ 2147483647 w 435"/>
                <a:gd name="T7" fmla="*/ 2147483647 h 384"/>
                <a:gd name="T8" fmla="*/ 0 w 435"/>
                <a:gd name="T9" fmla="*/ 2147483647 h 384"/>
                <a:gd name="T10" fmla="*/ 2147483647 w 435"/>
                <a:gd name="T11" fmla="*/ 2147483647 h 384"/>
                <a:gd name="T12" fmla="*/ 2147483647 w 435"/>
                <a:gd name="T13" fmla="*/ 2147483647 h 384"/>
                <a:gd name="T14" fmla="*/ 2147483647 w 435"/>
                <a:gd name="T15" fmla="*/ 2147483647 h 384"/>
                <a:gd name="T16" fmla="*/ 0 w 435"/>
                <a:gd name="T17" fmla="*/ 2147483647 h 384"/>
                <a:gd name="T18" fmla="*/ 0 w 435"/>
                <a:gd name="T19" fmla="*/ 2147483647 h 384"/>
                <a:gd name="T20" fmla="*/ 2147483647 w 435"/>
                <a:gd name="T21" fmla="*/ 2147483647 h 384"/>
                <a:gd name="T22" fmla="*/ 2147483647 w 435"/>
                <a:gd name="T23" fmla="*/ 2147483647 h 384"/>
                <a:gd name="T24" fmla="*/ 2147483647 w 435"/>
                <a:gd name="T25" fmla="*/ 2147483647 h 384"/>
                <a:gd name="T26" fmla="*/ 2147483647 w 435"/>
                <a:gd name="T27" fmla="*/ 0 h 384"/>
                <a:gd name="T28" fmla="*/ 2147483647 w 435"/>
                <a:gd name="T29" fmla="*/ 0 h 384"/>
                <a:gd name="T30" fmla="*/ 2147483647 w 435"/>
                <a:gd name="T31" fmla="*/ 2147483647 h 384"/>
                <a:gd name="T32" fmla="*/ 2147483647 w 435"/>
                <a:gd name="T33" fmla="*/ 2147483647 h 384"/>
                <a:gd name="T34" fmla="*/ 2147483647 w 435"/>
                <a:gd name="T35" fmla="*/ 2147483647 h 384"/>
                <a:gd name="T36" fmla="*/ 2147483647 w 435"/>
                <a:gd name="T37" fmla="*/ 2147483647 h 384"/>
                <a:gd name="T38" fmla="*/ 2147483647 w 435"/>
                <a:gd name="T39" fmla="*/ 2147483647 h 384"/>
                <a:gd name="T40" fmla="*/ 2147483647 w 435"/>
                <a:gd name="T41" fmla="*/ 2147483647 h 384"/>
                <a:gd name="T42" fmla="*/ 2147483647 w 435"/>
                <a:gd name="T43" fmla="*/ 0 h 384"/>
                <a:gd name="T44" fmla="*/ 2147483647 w 435"/>
                <a:gd name="T45" fmla="*/ 2147483647 h 384"/>
                <a:gd name="T46" fmla="*/ 2147483647 w 435"/>
                <a:gd name="T47" fmla="*/ 2147483647 h 384"/>
                <a:gd name="T48" fmla="*/ 2147483647 w 435"/>
                <a:gd name="T49" fmla="*/ 2147483647 h 384"/>
                <a:gd name="T50" fmla="*/ 2147483647 w 435"/>
                <a:gd name="T51" fmla="*/ 2147483647 h 384"/>
                <a:gd name="T52" fmla="*/ 2147483647 w 435"/>
                <a:gd name="T53" fmla="*/ 2147483647 h 384"/>
                <a:gd name="T54" fmla="*/ 2147483647 w 435"/>
                <a:gd name="T55" fmla="*/ 2147483647 h 384"/>
                <a:gd name="T56" fmla="*/ 2147483647 w 435"/>
                <a:gd name="T57" fmla="*/ 2147483647 h 384"/>
                <a:gd name="T58" fmla="*/ 2147483647 w 435"/>
                <a:gd name="T59" fmla="*/ 2147483647 h 384"/>
                <a:gd name="T60" fmla="*/ 2147483647 w 435"/>
                <a:gd name="T61" fmla="*/ 2147483647 h 384"/>
                <a:gd name="T62" fmla="*/ 2147483647 w 435"/>
                <a:gd name="T63" fmla="*/ 2147483647 h 384"/>
                <a:gd name="T64" fmla="*/ 2147483647 w 435"/>
                <a:gd name="T65" fmla="*/ 2147483647 h 384"/>
                <a:gd name="T66" fmla="*/ 2147483647 w 435"/>
                <a:gd name="T67" fmla="*/ 2147483647 h 384"/>
                <a:gd name="T68" fmla="*/ 2147483647 w 435"/>
                <a:gd name="T69" fmla="*/ 2147483647 h 3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5"/>
                <a:gd name="T106" fmla="*/ 0 h 384"/>
                <a:gd name="T107" fmla="*/ 435 w 435"/>
                <a:gd name="T108" fmla="*/ 384 h 3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5" h="384">
                  <a:moveTo>
                    <a:pt x="69" y="273"/>
                  </a:moveTo>
                  <a:lnTo>
                    <a:pt x="69" y="273"/>
                  </a:lnTo>
                  <a:lnTo>
                    <a:pt x="51" y="240"/>
                  </a:lnTo>
                  <a:lnTo>
                    <a:pt x="34" y="240"/>
                  </a:lnTo>
                  <a:lnTo>
                    <a:pt x="0" y="192"/>
                  </a:lnTo>
                  <a:lnTo>
                    <a:pt x="17" y="177"/>
                  </a:lnTo>
                  <a:lnTo>
                    <a:pt x="17" y="144"/>
                  </a:lnTo>
                  <a:lnTo>
                    <a:pt x="17" y="112"/>
                  </a:lnTo>
                  <a:lnTo>
                    <a:pt x="0" y="96"/>
                  </a:lnTo>
                  <a:lnTo>
                    <a:pt x="0" y="81"/>
                  </a:lnTo>
                  <a:lnTo>
                    <a:pt x="17" y="64"/>
                  </a:lnTo>
                  <a:lnTo>
                    <a:pt x="17" y="48"/>
                  </a:lnTo>
                  <a:lnTo>
                    <a:pt x="51" y="16"/>
                  </a:lnTo>
                  <a:lnTo>
                    <a:pt x="51" y="0"/>
                  </a:lnTo>
                  <a:lnTo>
                    <a:pt x="86" y="0"/>
                  </a:lnTo>
                  <a:lnTo>
                    <a:pt x="140" y="16"/>
                  </a:lnTo>
                  <a:lnTo>
                    <a:pt x="174" y="16"/>
                  </a:lnTo>
                  <a:lnTo>
                    <a:pt x="174" y="48"/>
                  </a:lnTo>
                  <a:lnTo>
                    <a:pt x="278" y="81"/>
                  </a:lnTo>
                  <a:lnTo>
                    <a:pt x="295" y="64"/>
                  </a:lnTo>
                  <a:lnTo>
                    <a:pt x="295" y="33"/>
                  </a:lnTo>
                  <a:lnTo>
                    <a:pt x="349" y="0"/>
                  </a:lnTo>
                  <a:lnTo>
                    <a:pt x="384" y="16"/>
                  </a:lnTo>
                  <a:lnTo>
                    <a:pt x="384" y="33"/>
                  </a:lnTo>
                  <a:lnTo>
                    <a:pt x="435" y="33"/>
                  </a:lnTo>
                  <a:lnTo>
                    <a:pt x="418" y="96"/>
                  </a:lnTo>
                  <a:lnTo>
                    <a:pt x="435" y="129"/>
                  </a:lnTo>
                  <a:lnTo>
                    <a:pt x="435" y="304"/>
                  </a:lnTo>
                  <a:lnTo>
                    <a:pt x="435" y="352"/>
                  </a:lnTo>
                  <a:lnTo>
                    <a:pt x="418" y="369"/>
                  </a:lnTo>
                  <a:lnTo>
                    <a:pt x="401" y="384"/>
                  </a:lnTo>
                  <a:lnTo>
                    <a:pt x="192" y="273"/>
                  </a:lnTo>
                  <a:lnTo>
                    <a:pt x="157" y="288"/>
                  </a:lnTo>
                  <a:lnTo>
                    <a:pt x="140" y="273"/>
                  </a:lnTo>
                  <a:lnTo>
                    <a:pt x="69" y="273"/>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0" name="Freeform 290"/>
            <p:cNvSpPr>
              <a:spLocks/>
            </p:cNvSpPr>
            <p:nvPr/>
          </p:nvSpPr>
          <p:spPr bwMode="auto">
            <a:xfrm>
              <a:off x="2460" y="2175"/>
              <a:ext cx="127" cy="140"/>
            </a:xfrm>
            <a:custGeom>
              <a:avLst/>
              <a:gdLst>
                <a:gd name="T0" fmla="*/ 2147483647 w 311"/>
                <a:gd name="T1" fmla="*/ 2147483647 h 288"/>
                <a:gd name="T2" fmla="*/ 2147483647 w 311"/>
                <a:gd name="T3" fmla="*/ 2147483647 h 288"/>
                <a:gd name="T4" fmla="*/ 2147483647 w 311"/>
                <a:gd name="T5" fmla="*/ 2147483647 h 288"/>
                <a:gd name="T6" fmla="*/ 2147483647 w 311"/>
                <a:gd name="T7" fmla="*/ 2147483647 h 288"/>
                <a:gd name="T8" fmla="*/ 2147483647 w 311"/>
                <a:gd name="T9" fmla="*/ 2147483647 h 288"/>
                <a:gd name="T10" fmla="*/ 2147483647 w 311"/>
                <a:gd name="T11" fmla="*/ 2147483647 h 288"/>
                <a:gd name="T12" fmla="*/ 0 w 311"/>
                <a:gd name="T13" fmla="*/ 2147483647 h 288"/>
                <a:gd name="T14" fmla="*/ 2147483647 w 311"/>
                <a:gd name="T15" fmla="*/ 0 h 288"/>
                <a:gd name="T16" fmla="*/ 2147483647 w 311"/>
                <a:gd name="T17" fmla="*/ 2147483647 h 288"/>
                <a:gd name="T18" fmla="*/ 2147483647 w 311"/>
                <a:gd name="T19" fmla="*/ 2147483647 h 288"/>
                <a:gd name="T20" fmla="*/ 2147483647 w 311"/>
                <a:gd name="T21" fmla="*/ 2147483647 h 288"/>
                <a:gd name="T22" fmla="*/ 2147483647 w 311"/>
                <a:gd name="T23" fmla="*/ 2147483647 h 288"/>
                <a:gd name="T24" fmla="*/ 2147483647 w 311"/>
                <a:gd name="T25" fmla="*/ 2147483647 h 288"/>
                <a:gd name="T26" fmla="*/ 2147483647 w 311"/>
                <a:gd name="T27" fmla="*/ 2147483647 h 288"/>
                <a:gd name="T28" fmla="*/ 2147483647 w 311"/>
                <a:gd name="T29" fmla="*/ 2147483647 h 288"/>
                <a:gd name="T30" fmla="*/ 2147483647 w 311"/>
                <a:gd name="T31" fmla="*/ 2147483647 h 288"/>
                <a:gd name="T32" fmla="*/ 2147483647 w 311"/>
                <a:gd name="T33" fmla="*/ 2147483647 h 288"/>
                <a:gd name="T34" fmla="*/ 2147483647 w 311"/>
                <a:gd name="T35" fmla="*/ 2147483647 h 288"/>
                <a:gd name="T36" fmla="*/ 2147483647 w 311"/>
                <a:gd name="T37" fmla="*/ 2147483647 h 288"/>
                <a:gd name="T38" fmla="*/ 2147483647 w 311"/>
                <a:gd name="T39" fmla="*/ 2147483647 h 288"/>
                <a:gd name="T40" fmla="*/ 2147483647 w 311"/>
                <a:gd name="T41" fmla="*/ 2147483647 h 288"/>
                <a:gd name="T42" fmla="*/ 2147483647 w 311"/>
                <a:gd name="T43" fmla="*/ 2147483647 h 288"/>
                <a:gd name="T44" fmla="*/ 2147483647 w 311"/>
                <a:gd name="T45" fmla="*/ 2147483647 h 288"/>
                <a:gd name="T46" fmla="*/ 2147483647 w 311"/>
                <a:gd name="T47" fmla="*/ 2147483647 h 2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11"/>
                <a:gd name="T73" fmla="*/ 0 h 288"/>
                <a:gd name="T74" fmla="*/ 311 w 311"/>
                <a:gd name="T75" fmla="*/ 288 h 28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11" h="288">
                  <a:moveTo>
                    <a:pt x="311" y="255"/>
                  </a:moveTo>
                  <a:lnTo>
                    <a:pt x="311" y="255"/>
                  </a:lnTo>
                  <a:lnTo>
                    <a:pt x="259" y="288"/>
                  </a:lnTo>
                  <a:lnTo>
                    <a:pt x="242" y="271"/>
                  </a:lnTo>
                  <a:lnTo>
                    <a:pt x="17" y="271"/>
                  </a:lnTo>
                  <a:lnTo>
                    <a:pt x="17" y="96"/>
                  </a:lnTo>
                  <a:lnTo>
                    <a:pt x="0" y="63"/>
                  </a:lnTo>
                  <a:lnTo>
                    <a:pt x="17" y="0"/>
                  </a:lnTo>
                  <a:lnTo>
                    <a:pt x="17" y="15"/>
                  </a:lnTo>
                  <a:lnTo>
                    <a:pt x="69" y="15"/>
                  </a:lnTo>
                  <a:lnTo>
                    <a:pt x="121" y="31"/>
                  </a:lnTo>
                  <a:lnTo>
                    <a:pt x="190" y="15"/>
                  </a:lnTo>
                  <a:lnTo>
                    <a:pt x="207" y="15"/>
                  </a:lnTo>
                  <a:lnTo>
                    <a:pt x="207" y="31"/>
                  </a:lnTo>
                  <a:lnTo>
                    <a:pt x="225" y="15"/>
                  </a:lnTo>
                  <a:lnTo>
                    <a:pt x="225" y="31"/>
                  </a:lnTo>
                  <a:lnTo>
                    <a:pt x="259" y="15"/>
                  </a:lnTo>
                  <a:lnTo>
                    <a:pt x="277" y="79"/>
                  </a:lnTo>
                  <a:lnTo>
                    <a:pt x="259" y="127"/>
                  </a:lnTo>
                  <a:lnTo>
                    <a:pt x="242" y="96"/>
                  </a:lnTo>
                  <a:lnTo>
                    <a:pt x="225" y="48"/>
                  </a:lnTo>
                  <a:lnTo>
                    <a:pt x="225" y="63"/>
                  </a:lnTo>
                  <a:lnTo>
                    <a:pt x="225" y="79"/>
                  </a:lnTo>
                  <a:lnTo>
                    <a:pt x="311" y="255"/>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1" name="Freeform 291"/>
            <p:cNvSpPr>
              <a:spLocks/>
            </p:cNvSpPr>
            <p:nvPr/>
          </p:nvSpPr>
          <p:spPr bwMode="auto">
            <a:xfrm>
              <a:off x="2643" y="2441"/>
              <a:ext cx="114" cy="164"/>
            </a:xfrm>
            <a:custGeom>
              <a:avLst/>
              <a:gdLst>
                <a:gd name="T0" fmla="*/ 2147483647 w 279"/>
                <a:gd name="T1" fmla="*/ 2147483647 h 336"/>
                <a:gd name="T2" fmla="*/ 2147483647 w 279"/>
                <a:gd name="T3" fmla="*/ 2147483647 h 336"/>
                <a:gd name="T4" fmla="*/ 0 w 279"/>
                <a:gd name="T5" fmla="*/ 2147483647 h 336"/>
                <a:gd name="T6" fmla="*/ 0 w 279"/>
                <a:gd name="T7" fmla="*/ 2147483647 h 336"/>
                <a:gd name="T8" fmla="*/ 2147483647 w 279"/>
                <a:gd name="T9" fmla="*/ 2147483647 h 336"/>
                <a:gd name="T10" fmla="*/ 2147483647 w 279"/>
                <a:gd name="T11" fmla="*/ 2147483647 h 336"/>
                <a:gd name="T12" fmla="*/ 2147483647 w 279"/>
                <a:gd name="T13" fmla="*/ 2147483647 h 336"/>
                <a:gd name="T14" fmla="*/ 2147483647 w 279"/>
                <a:gd name="T15" fmla="*/ 2147483647 h 336"/>
                <a:gd name="T16" fmla="*/ 2147483647 w 279"/>
                <a:gd name="T17" fmla="*/ 2147483647 h 336"/>
                <a:gd name="T18" fmla="*/ 2147483647 w 279"/>
                <a:gd name="T19" fmla="*/ 2147483647 h 336"/>
                <a:gd name="T20" fmla="*/ 2147483647 w 279"/>
                <a:gd name="T21" fmla="*/ 0 h 336"/>
                <a:gd name="T22" fmla="*/ 2147483647 w 279"/>
                <a:gd name="T23" fmla="*/ 0 h 336"/>
                <a:gd name="T24" fmla="*/ 2147483647 w 279"/>
                <a:gd name="T25" fmla="*/ 2147483647 h 336"/>
                <a:gd name="T26" fmla="*/ 2147483647 w 279"/>
                <a:gd name="T27" fmla="*/ 2147483647 h 336"/>
                <a:gd name="T28" fmla="*/ 2147483647 w 279"/>
                <a:gd name="T29" fmla="*/ 2147483647 h 336"/>
                <a:gd name="T30" fmla="*/ 2147483647 w 279"/>
                <a:gd name="T31" fmla="*/ 2147483647 h 336"/>
                <a:gd name="T32" fmla="*/ 2147483647 w 279"/>
                <a:gd name="T33" fmla="*/ 2147483647 h 336"/>
                <a:gd name="T34" fmla="*/ 2147483647 w 279"/>
                <a:gd name="T35" fmla="*/ 2147483647 h 336"/>
                <a:gd name="T36" fmla="*/ 2147483647 w 279"/>
                <a:gd name="T37" fmla="*/ 2147483647 h 336"/>
                <a:gd name="T38" fmla="*/ 2147483647 w 279"/>
                <a:gd name="T39" fmla="*/ 2147483647 h 336"/>
                <a:gd name="T40" fmla="*/ 2147483647 w 279"/>
                <a:gd name="T41" fmla="*/ 2147483647 h 336"/>
                <a:gd name="T42" fmla="*/ 2147483647 w 279"/>
                <a:gd name="T43" fmla="*/ 2147483647 h 336"/>
                <a:gd name="T44" fmla="*/ 2147483647 w 279"/>
                <a:gd name="T45" fmla="*/ 2147483647 h 336"/>
                <a:gd name="T46" fmla="*/ 2147483647 w 279"/>
                <a:gd name="T47" fmla="*/ 2147483647 h 3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79"/>
                <a:gd name="T73" fmla="*/ 0 h 336"/>
                <a:gd name="T74" fmla="*/ 279 w 279"/>
                <a:gd name="T75" fmla="*/ 336 h 3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79" h="336">
                  <a:moveTo>
                    <a:pt x="35" y="207"/>
                  </a:moveTo>
                  <a:lnTo>
                    <a:pt x="35" y="207"/>
                  </a:lnTo>
                  <a:lnTo>
                    <a:pt x="0" y="240"/>
                  </a:lnTo>
                  <a:lnTo>
                    <a:pt x="0" y="321"/>
                  </a:lnTo>
                  <a:lnTo>
                    <a:pt x="18" y="336"/>
                  </a:lnTo>
                  <a:lnTo>
                    <a:pt x="69" y="288"/>
                  </a:lnTo>
                  <a:lnTo>
                    <a:pt x="141" y="240"/>
                  </a:lnTo>
                  <a:lnTo>
                    <a:pt x="192" y="192"/>
                  </a:lnTo>
                  <a:lnTo>
                    <a:pt x="227" y="159"/>
                  </a:lnTo>
                  <a:lnTo>
                    <a:pt x="279" y="33"/>
                  </a:lnTo>
                  <a:lnTo>
                    <a:pt x="279" y="0"/>
                  </a:lnTo>
                  <a:lnTo>
                    <a:pt x="261" y="0"/>
                  </a:lnTo>
                  <a:lnTo>
                    <a:pt x="227" y="15"/>
                  </a:lnTo>
                  <a:lnTo>
                    <a:pt x="104" y="48"/>
                  </a:lnTo>
                  <a:lnTo>
                    <a:pt x="87" y="33"/>
                  </a:lnTo>
                  <a:lnTo>
                    <a:pt x="69" y="15"/>
                  </a:lnTo>
                  <a:lnTo>
                    <a:pt x="52" y="33"/>
                  </a:lnTo>
                  <a:lnTo>
                    <a:pt x="52" y="48"/>
                  </a:lnTo>
                  <a:lnTo>
                    <a:pt x="87" y="81"/>
                  </a:lnTo>
                  <a:lnTo>
                    <a:pt x="175" y="96"/>
                  </a:lnTo>
                  <a:lnTo>
                    <a:pt x="192" y="96"/>
                  </a:lnTo>
                  <a:lnTo>
                    <a:pt x="121" y="177"/>
                  </a:lnTo>
                  <a:lnTo>
                    <a:pt x="69" y="177"/>
                  </a:lnTo>
                  <a:lnTo>
                    <a:pt x="35" y="207"/>
                  </a:lnTo>
                </a:path>
              </a:pathLst>
            </a:custGeom>
            <a:solidFill>
              <a:srgbClr val="ED1C24"/>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92" name="Freeform 292"/>
            <p:cNvSpPr>
              <a:spLocks/>
            </p:cNvSpPr>
            <p:nvPr/>
          </p:nvSpPr>
          <p:spPr bwMode="auto">
            <a:xfrm>
              <a:off x="2346" y="2448"/>
              <a:ext cx="148" cy="102"/>
            </a:xfrm>
            <a:custGeom>
              <a:avLst/>
              <a:gdLst>
                <a:gd name="T0" fmla="*/ 2147483647 w 363"/>
                <a:gd name="T1" fmla="*/ 0 h 210"/>
                <a:gd name="T2" fmla="*/ 2147483647 w 363"/>
                <a:gd name="T3" fmla="*/ 0 h 210"/>
                <a:gd name="T4" fmla="*/ 2147483647 w 363"/>
                <a:gd name="T5" fmla="*/ 2147483647 h 210"/>
                <a:gd name="T6" fmla="*/ 2147483647 w 363"/>
                <a:gd name="T7" fmla="*/ 2147483647 h 210"/>
                <a:gd name="T8" fmla="*/ 2147483647 w 363"/>
                <a:gd name="T9" fmla="*/ 2147483647 h 210"/>
                <a:gd name="T10" fmla="*/ 2147483647 w 363"/>
                <a:gd name="T11" fmla="*/ 2147483647 h 210"/>
                <a:gd name="T12" fmla="*/ 2147483647 w 363"/>
                <a:gd name="T13" fmla="*/ 2147483647 h 210"/>
                <a:gd name="T14" fmla="*/ 2147483647 w 363"/>
                <a:gd name="T15" fmla="*/ 2147483647 h 210"/>
                <a:gd name="T16" fmla="*/ 2147483647 w 363"/>
                <a:gd name="T17" fmla="*/ 2147483647 h 210"/>
                <a:gd name="T18" fmla="*/ 2147483647 w 363"/>
                <a:gd name="T19" fmla="*/ 2147483647 h 210"/>
                <a:gd name="T20" fmla="*/ 2147483647 w 363"/>
                <a:gd name="T21" fmla="*/ 2147483647 h 210"/>
                <a:gd name="T22" fmla="*/ 2147483647 w 363"/>
                <a:gd name="T23" fmla="*/ 2147483647 h 210"/>
                <a:gd name="T24" fmla="*/ 2147483647 w 363"/>
                <a:gd name="T25" fmla="*/ 2147483647 h 210"/>
                <a:gd name="T26" fmla="*/ 2147483647 w 363"/>
                <a:gd name="T27" fmla="*/ 2147483647 h 210"/>
                <a:gd name="T28" fmla="*/ 2147483647 w 363"/>
                <a:gd name="T29" fmla="*/ 2147483647 h 210"/>
                <a:gd name="T30" fmla="*/ 0 w 363"/>
                <a:gd name="T31" fmla="*/ 2147483647 h 210"/>
                <a:gd name="T32" fmla="*/ 2147483647 w 363"/>
                <a:gd name="T33" fmla="*/ 2147483647 h 210"/>
                <a:gd name="T34" fmla="*/ 2147483647 w 363"/>
                <a:gd name="T35" fmla="*/ 2147483647 h 210"/>
                <a:gd name="T36" fmla="*/ 2147483647 w 363"/>
                <a:gd name="T37" fmla="*/ 2147483647 h 210"/>
                <a:gd name="T38" fmla="*/ 2147483647 w 363"/>
                <a:gd name="T39" fmla="*/ 2147483647 h 210"/>
                <a:gd name="T40" fmla="*/ 2147483647 w 363"/>
                <a:gd name="T41" fmla="*/ 2147483647 h 210"/>
                <a:gd name="T42" fmla="*/ 2147483647 w 363"/>
                <a:gd name="T43" fmla="*/ 2147483647 h 210"/>
                <a:gd name="T44" fmla="*/ 2147483647 w 363"/>
                <a:gd name="T45" fmla="*/ 0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3"/>
                <a:gd name="T70" fmla="*/ 0 h 210"/>
                <a:gd name="T71" fmla="*/ 363 w 363"/>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3" h="210">
                  <a:moveTo>
                    <a:pt x="224" y="0"/>
                  </a:moveTo>
                  <a:lnTo>
                    <a:pt x="224" y="0"/>
                  </a:lnTo>
                  <a:lnTo>
                    <a:pt x="259" y="33"/>
                  </a:lnTo>
                  <a:lnTo>
                    <a:pt x="259" y="66"/>
                  </a:lnTo>
                  <a:lnTo>
                    <a:pt x="294" y="81"/>
                  </a:lnTo>
                  <a:lnTo>
                    <a:pt x="363" y="162"/>
                  </a:lnTo>
                  <a:lnTo>
                    <a:pt x="242" y="162"/>
                  </a:lnTo>
                  <a:lnTo>
                    <a:pt x="224" y="177"/>
                  </a:lnTo>
                  <a:lnTo>
                    <a:pt x="173" y="177"/>
                  </a:lnTo>
                  <a:lnTo>
                    <a:pt x="155" y="162"/>
                  </a:lnTo>
                  <a:lnTo>
                    <a:pt x="138" y="162"/>
                  </a:lnTo>
                  <a:lnTo>
                    <a:pt x="121" y="192"/>
                  </a:lnTo>
                  <a:lnTo>
                    <a:pt x="69" y="210"/>
                  </a:lnTo>
                  <a:lnTo>
                    <a:pt x="52" y="210"/>
                  </a:lnTo>
                  <a:lnTo>
                    <a:pt x="17" y="162"/>
                  </a:lnTo>
                  <a:lnTo>
                    <a:pt x="0" y="144"/>
                  </a:lnTo>
                  <a:lnTo>
                    <a:pt x="34" y="96"/>
                  </a:lnTo>
                  <a:lnTo>
                    <a:pt x="121" y="81"/>
                  </a:lnTo>
                  <a:lnTo>
                    <a:pt x="138" y="66"/>
                  </a:lnTo>
                  <a:lnTo>
                    <a:pt x="121" y="66"/>
                  </a:lnTo>
                  <a:lnTo>
                    <a:pt x="173" y="48"/>
                  </a:lnTo>
                  <a:lnTo>
                    <a:pt x="207" y="18"/>
                  </a:lnTo>
                  <a:lnTo>
                    <a:pt x="224" y="0"/>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3" name="Freeform 293"/>
            <p:cNvSpPr>
              <a:spLocks/>
            </p:cNvSpPr>
            <p:nvPr/>
          </p:nvSpPr>
          <p:spPr bwMode="auto">
            <a:xfrm>
              <a:off x="2340" y="2292"/>
              <a:ext cx="112" cy="203"/>
            </a:xfrm>
            <a:custGeom>
              <a:avLst/>
              <a:gdLst>
                <a:gd name="T0" fmla="*/ 2147483647 w 275"/>
                <a:gd name="T1" fmla="*/ 2147483647 h 414"/>
                <a:gd name="T2" fmla="*/ 2147483647 w 275"/>
                <a:gd name="T3" fmla="*/ 2147483647 h 414"/>
                <a:gd name="T4" fmla="*/ 2147483647 w 275"/>
                <a:gd name="T5" fmla="*/ 2147483647 h 414"/>
                <a:gd name="T6" fmla="*/ 2147483647 w 275"/>
                <a:gd name="T7" fmla="*/ 2147483647 h 414"/>
                <a:gd name="T8" fmla="*/ 2147483647 w 275"/>
                <a:gd name="T9" fmla="*/ 2147483647 h 414"/>
                <a:gd name="T10" fmla="*/ 0 w 275"/>
                <a:gd name="T11" fmla="*/ 2147483647 h 414"/>
                <a:gd name="T12" fmla="*/ 0 w 275"/>
                <a:gd name="T13" fmla="*/ 2147483647 h 414"/>
                <a:gd name="T14" fmla="*/ 2147483647 w 275"/>
                <a:gd name="T15" fmla="*/ 2147483647 h 414"/>
                <a:gd name="T16" fmla="*/ 2147483647 w 275"/>
                <a:gd name="T17" fmla="*/ 2147483647 h 414"/>
                <a:gd name="T18" fmla="*/ 2147483647 w 275"/>
                <a:gd name="T19" fmla="*/ 2147483647 h 414"/>
                <a:gd name="T20" fmla="*/ 2147483647 w 275"/>
                <a:gd name="T21" fmla="*/ 2147483647 h 414"/>
                <a:gd name="T22" fmla="*/ 2147483647 w 275"/>
                <a:gd name="T23" fmla="*/ 2147483647 h 414"/>
                <a:gd name="T24" fmla="*/ 2147483647 w 275"/>
                <a:gd name="T25" fmla="*/ 2147483647 h 414"/>
                <a:gd name="T26" fmla="*/ 2147483647 w 275"/>
                <a:gd name="T27" fmla="*/ 2147483647 h 414"/>
                <a:gd name="T28" fmla="*/ 2147483647 w 275"/>
                <a:gd name="T29" fmla="*/ 2147483647 h 414"/>
                <a:gd name="T30" fmla="*/ 2147483647 w 275"/>
                <a:gd name="T31" fmla="*/ 2147483647 h 414"/>
                <a:gd name="T32" fmla="*/ 2147483647 w 275"/>
                <a:gd name="T33" fmla="*/ 2147483647 h 414"/>
                <a:gd name="T34" fmla="*/ 2147483647 w 275"/>
                <a:gd name="T35" fmla="*/ 2147483647 h 414"/>
                <a:gd name="T36" fmla="*/ 2147483647 w 275"/>
                <a:gd name="T37" fmla="*/ 2147483647 h 414"/>
                <a:gd name="T38" fmla="*/ 2147483647 w 275"/>
                <a:gd name="T39" fmla="*/ 2147483647 h 414"/>
                <a:gd name="T40" fmla="*/ 2147483647 w 275"/>
                <a:gd name="T41" fmla="*/ 2147483647 h 414"/>
                <a:gd name="T42" fmla="*/ 2147483647 w 275"/>
                <a:gd name="T43" fmla="*/ 2147483647 h 414"/>
                <a:gd name="T44" fmla="*/ 2147483647 w 275"/>
                <a:gd name="T45" fmla="*/ 2147483647 h 414"/>
                <a:gd name="T46" fmla="*/ 2147483647 w 275"/>
                <a:gd name="T47" fmla="*/ 2147483647 h 414"/>
                <a:gd name="T48" fmla="*/ 2147483647 w 275"/>
                <a:gd name="T49" fmla="*/ 2147483647 h 414"/>
                <a:gd name="T50" fmla="*/ 2147483647 w 275"/>
                <a:gd name="T51" fmla="*/ 2147483647 h 414"/>
                <a:gd name="T52" fmla="*/ 2147483647 w 275"/>
                <a:gd name="T53" fmla="*/ 0 h 414"/>
                <a:gd name="T54" fmla="*/ 2147483647 w 275"/>
                <a:gd name="T55" fmla="*/ 2147483647 h 4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75"/>
                <a:gd name="T85" fmla="*/ 0 h 414"/>
                <a:gd name="T86" fmla="*/ 275 w 275"/>
                <a:gd name="T87" fmla="*/ 414 h 41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75" h="414">
                  <a:moveTo>
                    <a:pt x="35" y="15"/>
                  </a:moveTo>
                  <a:lnTo>
                    <a:pt x="35" y="15"/>
                  </a:lnTo>
                  <a:lnTo>
                    <a:pt x="35" y="48"/>
                  </a:lnTo>
                  <a:lnTo>
                    <a:pt x="70" y="79"/>
                  </a:lnTo>
                  <a:lnTo>
                    <a:pt x="52" y="175"/>
                  </a:lnTo>
                  <a:lnTo>
                    <a:pt x="0" y="240"/>
                  </a:lnTo>
                  <a:lnTo>
                    <a:pt x="0" y="255"/>
                  </a:lnTo>
                  <a:lnTo>
                    <a:pt x="18" y="270"/>
                  </a:lnTo>
                  <a:lnTo>
                    <a:pt x="18" y="288"/>
                  </a:lnTo>
                  <a:lnTo>
                    <a:pt x="52" y="351"/>
                  </a:lnTo>
                  <a:lnTo>
                    <a:pt x="18" y="351"/>
                  </a:lnTo>
                  <a:lnTo>
                    <a:pt x="18" y="366"/>
                  </a:lnTo>
                  <a:lnTo>
                    <a:pt x="35" y="384"/>
                  </a:lnTo>
                  <a:lnTo>
                    <a:pt x="52" y="414"/>
                  </a:lnTo>
                  <a:lnTo>
                    <a:pt x="137" y="399"/>
                  </a:lnTo>
                  <a:lnTo>
                    <a:pt x="154" y="384"/>
                  </a:lnTo>
                  <a:lnTo>
                    <a:pt x="137" y="384"/>
                  </a:lnTo>
                  <a:lnTo>
                    <a:pt x="189" y="366"/>
                  </a:lnTo>
                  <a:lnTo>
                    <a:pt x="223" y="336"/>
                  </a:lnTo>
                  <a:lnTo>
                    <a:pt x="240" y="318"/>
                  </a:lnTo>
                  <a:lnTo>
                    <a:pt x="258" y="318"/>
                  </a:lnTo>
                  <a:lnTo>
                    <a:pt x="223" y="270"/>
                  </a:lnTo>
                  <a:lnTo>
                    <a:pt x="258" y="207"/>
                  </a:lnTo>
                  <a:lnTo>
                    <a:pt x="275" y="207"/>
                  </a:lnTo>
                  <a:lnTo>
                    <a:pt x="275" y="192"/>
                  </a:lnTo>
                  <a:lnTo>
                    <a:pt x="275" y="111"/>
                  </a:lnTo>
                  <a:lnTo>
                    <a:pt x="70" y="0"/>
                  </a:lnTo>
                  <a:lnTo>
                    <a:pt x="35" y="15"/>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4" name="Freeform 294"/>
            <p:cNvSpPr>
              <a:spLocks/>
            </p:cNvSpPr>
            <p:nvPr/>
          </p:nvSpPr>
          <p:spPr bwMode="auto">
            <a:xfrm>
              <a:off x="2595" y="2362"/>
              <a:ext cx="69" cy="71"/>
            </a:xfrm>
            <a:custGeom>
              <a:avLst/>
              <a:gdLst>
                <a:gd name="T0" fmla="*/ 2147483647 w 171"/>
                <a:gd name="T1" fmla="*/ 2147483647 h 144"/>
                <a:gd name="T2" fmla="*/ 2147483647 w 171"/>
                <a:gd name="T3" fmla="*/ 2147483647 h 144"/>
                <a:gd name="T4" fmla="*/ 2147483647 w 171"/>
                <a:gd name="T5" fmla="*/ 2147483647 h 144"/>
                <a:gd name="T6" fmla="*/ 2147483647 w 171"/>
                <a:gd name="T7" fmla="*/ 2147483647 h 144"/>
                <a:gd name="T8" fmla="*/ 2147483647 w 171"/>
                <a:gd name="T9" fmla="*/ 2147483647 h 144"/>
                <a:gd name="T10" fmla="*/ 2147483647 w 171"/>
                <a:gd name="T11" fmla="*/ 0 h 144"/>
                <a:gd name="T12" fmla="*/ 2147483647 w 171"/>
                <a:gd name="T13" fmla="*/ 2147483647 h 144"/>
                <a:gd name="T14" fmla="*/ 2147483647 w 171"/>
                <a:gd name="T15" fmla="*/ 2147483647 h 144"/>
                <a:gd name="T16" fmla="*/ 0 w 171"/>
                <a:gd name="T17" fmla="*/ 2147483647 h 144"/>
                <a:gd name="T18" fmla="*/ 2147483647 w 171"/>
                <a:gd name="T19" fmla="*/ 2147483647 h 144"/>
                <a:gd name="T20" fmla="*/ 2147483647 w 171"/>
                <a:gd name="T21" fmla="*/ 2147483647 h 144"/>
                <a:gd name="T22" fmla="*/ 2147483647 w 171"/>
                <a:gd name="T23" fmla="*/ 2147483647 h 144"/>
                <a:gd name="T24" fmla="*/ 2147483647 w 171"/>
                <a:gd name="T25" fmla="*/ 2147483647 h 144"/>
                <a:gd name="T26" fmla="*/ 2147483647 w 171"/>
                <a:gd name="T27" fmla="*/ 2147483647 h 144"/>
                <a:gd name="T28" fmla="*/ 2147483647 w 171"/>
                <a:gd name="T29" fmla="*/ 2147483647 h 1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144"/>
                <a:gd name="T47" fmla="*/ 171 w 171"/>
                <a:gd name="T48" fmla="*/ 144 h 14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144">
                  <a:moveTo>
                    <a:pt x="154" y="144"/>
                  </a:moveTo>
                  <a:lnTo>
                    <a:pt x="154" y="144"/>
                  </a:lnTo>
                  <a:lnTo>
                    <a:pt x="171" y="144"/>
                  </a:lnTo>
                  <a:lnTo>
                    <a:pt x="119" y="96"/>
                  </a:lnTo>
                  <a:lnTo>
                    <a:pt x="85" y="63"/>
                  </a:lnTo>
                  <a:lnTo>
                    <a:pt x="52" y="0"/>
                  </a:lnTo>
                  <a:lnTo>
                    <a:pt x="52" y="15"/>
                  </a:lnTo>
                  <a:lnTo>
                    <a:pt x="18" y="31"/>
                  </a:lnTo>
                  <a:lnTo>
                    <a:pt x="0" y="96"/>
                  </a:lnTo>
                  <a:lnTo>
                    <a:pt x="18" y="96"/>
                  </a:lnTo>
                  <a:lnTo>
                    <a:pt x="35" y="111"/>
                  </a:lnTo>
                  <a:lnTo>
                    <a:pt x="35" y="78"/>
                  </a:lnTo>
                  <a:lnTo>
                    <a:pt x="52" y="96"/>
                  </a:lnTo>
                  <a:lnTo>
                    <a:pt x="102" y="96"/>
                  </a:lnTo>
                  <a:lnTo>
                    <a:pt x="154" y="144"/>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295" name="Freeform 295"/>
            <p:cNvSpPr>
              <a:spLocks/>
            </p:cNvSpPr>
            <p:nvPr/>
          </p:nvSpPr>
          <p:spPr bwMode="auto">
            <a:xfrm>
              <a:off x="2431" y="2299"/>
              <a:ext cx="185" cy="243"/>
            </a:xfrm>
            <a:custGeom>
              <a:avLst/>
              <a:gdLst>
                <a:gd name="T0" fmla="*/ 2147483647 w 453"/>
                <a:gd name="T1" fmla="*/ 2147483647 h 495"/>
                <a:gd name="T2" fmla="*/ 2147483647 w 453"/>
                <a:gd name="T3" fmla="*/ 2147483647 h 495"/>
                <a:gd name="T4" fmla="*/ 2147483647 w 453"/>
                <a:gd name="T5" fmla="*/ 2147483647 h 495"/>
                <a:gd name="T6" fmla="*/ 2147483647 w 453"/>
                <a:gd name="T7" fmla="*/ 2147483647 h 495"/>
                <a:gd name="T8" fmla="*/ 2147483647 w 453"/>
                <a:gd name="T9" fmla="*/ 2147483647 h 495"/>
                <a:gd name="T10" fmla="*/ 2147483647 w 453"/>
                <a:gd name="T11" fmla="*/ 2147483647 h 495"/>
                <a:gd name="T12" fmla="*/ 2147483647 w 453"/>
                <a:gd name="T13" fmla="*/ 2147483647 h 495"/>
                <a:gd name="T14" fmla="*/ 2147483647 w 453"/>
                <a:gd name="T15" fmla="*/ 0 h 495"/>
                <a:gd name="T16" fmla="*/ 2147483647 w 453"/>
                <a:gd name="T17" fmla="*/ 2147483647 h 495"/>
                <a:gd name="T18" fmla="*/ 2147483647 w 453"/>
                <a:gd name="T19" fmla="*/ 2147483647 h 495"/>
                <a:gd name="T20" fmla="*/ 2147483647 w 453"/>
                <a:gd name="T21" fmla="*/ 2147483647 h 495"/>
                <a:gd name="T22" fmla="*/ 2147483647 w 453"/>
                <a:gd name="T23" fmla="*/ 2147483647 h 495"/>
                <a:gd name="T24" fmla="*/ 2147483647 w 453"/>
                <a:gd name="T25" fmla="*/ 2147483647 h 495"/>
                <a:gd name="T26" fmla="*/ 2147483647 w 453"/>
                <a:gd name="T27" fmla="*/ 2147483647 h 495"/>
                <a:gd name="T28" fmla="*/ 2147483647 w 453"/>
                <a:gd name="T29" fmla="*/ 2147483647 h 495"/>
                <a:gd name="T30" fmla="*/ 2147483647 w 453"/>
                <a:gd name="T31" fmla="*/ 2147483647 h 495"/>
                <a:gd name="T32" fmla="*/ 2147483647 w 453"/>
                <a:gd name="T33" fmla="*/ 2147483647 h 495"/>
                <a:gd name="T34" fmla="*/ 0 w 453"/>
                <a:gd name="T35" fmla="*/ 2147483647 h 495"/>
                <a:gd name="T36" fmla="*/ 2147483647 w 453"/>
                <a:gd name="T37" fmla="*/ 2147483647 h 495"/>
                <a:gd name="T38" fmla="*/ 2147483647 w 453"/>
                <a:gd name="T39" fmla="*/ 2147483647 h 495"/>
                <a:gd name="T40" fmla="*/ 2147483647 w 453"/>
                <a:gd name="T41" fmla="*/ 2147483647 h 495"/>
                <a:gd name="T42" fmla="*/ 2147483647 w 453"/>
                <a:gd name="T43" fmla="*/ 2147483647 h 495"/>
                <a:gd name="T44" fmla="*/ 2147483647 w 453"/>
                <a:gd name="T45" fmla="*/ 2147483647 h 495"/>
                <a:gd name="T46" fmla="*/ 2147483647 w 453"/>
                <a:gd name="T47" fmla="*/ 2147483647 h 495"/>
                <a:gd name="T48" fmla="*/ 2147483647 w 453"/>
                <a:gd name="T49" fmla="*/ 2147483647 h 495"/>
                <a:gd name="T50" fmla="*/ 2147483647 w 453"/>
                <a:gd name="T51" fmla="*/ 2147483647 h 495"/>
                <a:gd name="T52" fmla="*/ 2147483647 w 453"/>
                <a:gd name="T53" fmla="*/ 2147483647 h 495"/>
                <a:gd name="T54" fmla="*/ 2147483647 w 453"/>
                <a:gd name="T55" fmla="*/ 2147483647 h 495"/>
                <a:gd name="T56" fmla="*/ 2147483647 w 453"/>
                <a:gd name="T57" fmla="*/ 2147483647 h 495"/>
                <a:gd name="T58" fmla="*/ 2147483647 w 453"/>
                <a:gd name="T59" fmla="*/ 2147483647 h 495"/>
                <a:gd name="T60" fmla="*/ 2147483647 w 453"/>
                <a:gd name="T61" fmla="*/ 2147483647 h 495"/>
                <a:gd name="T62" fmla="*/ 2147483647 w 453"/>
                <a:gd name="T63" fmla="*/ 2147483647 h 495"/>
                <a:gd name="T64" fmla="*/ 2147483647 w 453"/>
                <a:gd name="T65" fmla="*/ 2147483647 h 495"/>
                <a:gd name="T66" fmla="*/ 2147483647 w 453"/>
                <a:gd name="T67" fmla="*/ 2147483647 h 495"/>
                <a:gd name="T68" fmla="*/ 2147483647 w 453"/>
                <a:gd name="T69" fmla="*/ 2147483647 h 495"/>
                <a:gd name="T70" fmla="*/ 2147483647 w 453"/>
                <a:gd name="T71" fmla="*/ 2147483647 h 495"/>
                <a:gd name="T72" fmla="*/ 2147483647 w 453"/>
                <a:gd name="T73" fmla="*/ 2147483647 h 495"/>
                <a:gd name="T74" fmla="*/ 2147483647 w 453"/>
                <a:gd name="T75" fmla="*/ 2147483647 h 495"/>
                <a:gd name="T76" fmla="*/ 2147483647 w 453"/>
                <a:gd name="T77" fmla="*/ 2147483647 h 49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53"/>
                <a:gd name="T118" fmla="*/ 0 h 495"/>
                <a:gd name="T119" fmla="*/ 453 w 453"/>
                <a:gd name="T120" fmla="*/ 495 h 49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53" h="495">
                  <a:moveTo>
                    <a:pt x="401" y="225"/>
                  </a:moveTo>
                  <a:lnTo>
                    <a:pt x="401" y="225"/>
                  </a:lnTo>
                  <a:lnTo>
                    <a:pt x="419" y="160"/>
                  </a:lnTo>
                  <a:lnTo>
                    <a:pt x="453" y="144"/>
                  </a:lnTo>
                  <a:lnTo>
                    <a:pt x="453" y="129"/>
                  </a:lnTo>
                  <a:lnTo>
                    <a:pt x="436" y="112"/>
                  </a:lnTo>
                  <a:lnTo>
                    <a:pt x="419" y="16"/>
                  </a:lnTo>
                  <a:lnTo>
                    <a:pt x="382" y="0"/>
                  </a:lnTo>
                  <a:lnTo>
                    <a:pt x="330" y="33"/>
                  </a:lnTo>
                  <a:lnTo>
                    <a:pt x="313" y="16"/>
                  </a:lnTo>
                  <a:lnTo>
                    <a:pt x="88" y="16"/>
                  </a:lnTo>
                  <a:lnTo>
                    <a:pt x="88" y="64"/>
                  </a:lnTo>
                  <a:lnTo>
                    <a:pt x="71" y="81"/>
                  </a:lnTo>
                  <a:lnTo>
                    <a:pt x="52" y="96"/>
                  </a:lnTo>
                  <a:lnTo>
                    <a:pt x="52" y="177"/>
                  </a:lnTo>
                  <a:lnTo>
                    <a:pt x="52" y="192"/>
                  </a:lnTo>
                  <a:lnTo>
                    <a:pt x="35" y="192"/>
                  </a:lnTo>
                  <a:lnTo>
                    <a:pt x="0" y="255"/>
                  </a:lnTo>
                  <a:lnTo>
                    <a:pt x="35" y="303"/>
                  </a:lnTo>
                  <a:lnTo>
                    <a:pt x="17" y="303"/>
                  </a:lnTo>
                  <a:lnTo>
                    <a:pt x="52" y="336"/>
                  </a:lnTo>
                  <a:lnTo>
                    <a:pt x="52" y="369"/>
                  </a:lnTo>
                  <a:lnTo>
                    <a:pt x="88" y="384"/>
                  </a:lnTo>
                  <a:lnTo>
                    <a:pt x="158" y="465"/>
                  </a:lnTo>
                  <a:lnTo>
                    <a:pt x="175" y="480"/>
                  </a:lnTo>
                  <a:lnTo>
                    <a:pt x="227" y="480"/>
                  </a:lnTo>
                  <a:lnTo>
                    <a:pt x="244" y="495"/>
                  </a:lnTo>
                  <a:lnTo>
                    <a:pt x="278" y="495"/>
                  </a:lnTo>
                  <a:lnTo>
                    <a:pt x="330" y="480"/>
                  </a:lnTo>
                  <a:lnTo>
                    <a:pt x="348" y="480"/>
                  </a:lnTo>
                  <a:lnTo>
                    <a:pt x="382" y="480"/>
                  </a:lnTo>
                  <a:lnTo>
                    <a:pt x="382" y="447"/>
                  </a:lnTo>
                  <a:lnTo>
                    <a:pt x="365" y="447"/>
                  </a:lnTo>
                  <a:lnTo>
                    <a:pt x="330" y="399"/>
                  </a:lnTo>
                  <a:lnTo>
                    <a:pt x="313" y="384"/>
                  </a:lnTo>
                  <a:lnTo>
                    <a:pt x="330" y="369"/>
                  </a:lnTo>
                  <a:lnTo>
                    <a:pt x="348" y="321"/>
                  </a:lnTo>
                  <a:lnTo>
                    <a:pt x="401" y="255"/>
                  </a:lnTo>
                  <a:lnTo>
                    <a:pt x="401" y="225"/>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6" name="Freeform 296"/>
            <p:cNvSpPr>
              <a:spLocks/>
            </p:cNvSpPr>
            <p:nvPr/>
          </p:nvSpPr>
          <p:spPr bwMode="auto">
            <a:xfrm>
              <a:off x="2282" y="2425"/>
              <a:ext cx="86" cy="141"/>
            </a:xfrm>
            <a:custGeom>
              <a:avLst/>
              <a:gdLst>
                <a:gd name="T0" fmla="*/ 0 w 212"/>
                <a:gd name="T1" fmla="*/ 2147483647 h 288"/>
                <a:gd name="T2" fmla="*/ 0 w 212"/>
                <a:gd name="T3" fmla="*/ 2147483647 h 288"/>
                <a:gd name="T4" fmla="*/ 2147483647 w 212"/>
                <a:gd name="T5" fmla="*/ 2147483647 h 288"/>
                <a:gd name="T6" fmla="*/ 2147483647 w 212"/>
                <a:gd name="T7" fmla="*/ 2147483647 h 288"/>
                <a:gd name="T8" fmla="*/ 2147483647 w 212"/>
                <a:gd name="T9" fmla="*/ 2147483647 h 288"/>
                <a:gd name="T10" fmla="*/ 2147483647 w 212"/>
                <a:gd name="T11" fmla="*/ 2147483647 h 288"/>
                <a:gd name="T12" fmla="*/ 2147483647 w 212"/>
                <a:gd name="T13" fmla="*/ 2147483647 h 288"/>
                <a:gd name="T14" fmla="*/ 2147483647 w 212"/>
                <a:gd name="T15" fmla="*/ 2147483647 h 288"/>
                <a:gd name="T16" fmla="*/ 2147483647 w 212"/>
                <a:gd name="T17" fmla="*/ 2147483647 h 288"/>
                <a:gd name="T18" fmla="*/ 2147483647 w 212"/>
                <a:gd name="T19" fmla="*/ 2147483647 h 288"/>
                <a:gd name="T20" fmla="*/ 2147483647 w 212"/>
                <a:gd name="T21" fmla="*/ 0 h 288"/>
                <a:gd name="T22" fmla="*/ 2147483647 w 212"/>
                <a:gd name="T23" fmla="*/ 2147483647 h 288"/>
                <a:gd name="T24" fmla="*/ 2147483647 w 212"/>
                <a:gd name="T25" fmla="*/ 2147483647 h 288"/>
                <a:gd name="T26" fmla="*/ 2147483647 w 212"/>
                <a:gd name="T27" fmla="*/ 2147483647 h 288"/>
                <a:gd name="T28" fmla="*/ 2147483647 w 212"/>
                <a:gd name="T29" fmla="*/ 2147483647 h 288"/>
                <a:gd name="T30" fmla="*/ 2147483647 w 212"/>
                <a:gd name="T31" fmla="*/ 2147483647 h 288"/>
                <a:gd name="T32" fmla="*/ 2147483647 w 212"/>
                <a:gd name="T33" fmla="*/ 2147483647 h 288"/>
                <a:gd name="T34" fmla="*/ 2147483647 w 212"/>
                <a:gd name="T35" fmla="*/ 2147483647 h 288"/>
                <a:gd name="T36" fmla="*/ 2147483647 w 212"/>
                <a:gd name="T37" fmla="*/ 2147483647 h 288"/>
                <a:gd name="T38" fmla="*/ 2147483647 w 212"/>
                <a:gd name="T39" fmla="*/ 2147483647 h 288"/>
                <a:gd name="T40" fmla="*/ 2147483647 w 212"/>
                <a:gd name="T41" fmla="*/ 2147483647 h 288"/>
                <a:gd name="T42" fmla="*/ 2147483647 w 212"/>
                <a:gd name="T43" fmla="*/ 2147483647 h 288"/>
                <a:gd name="T44" fmla="*/ 2147483647 w 212"/>
                <a:gd name="T45" fmla="*/ 2147483647 h 288"/>
                <a:gd name="T46" fmla="*/ 2147483647 w 212"/>
                <a:gd name="T47" fmla="*/ 2147483647 h 288"/>
                <a:gd name="T48" fmla="*/ 2147483647 w 212"/>
                <a:gd name="T49" fmla="*/ 2147483647 h 288"/>
                <a:gd name="T50" fmla="*/ 2147483647 w 212"/>
                <a:gd name="T51" fmla="*/ 2147483647 h 288"/>
                <a:gd name="T52" fmla="*/ 0 w 212"/>
                <a:gd name="T53" fmla="*/ 2147483647 h 288"/>
                <a:gd name="T54" fmla="*/ 0 w 212"/>
                <a:gd name="T55" fmla="*/ 2147483647 h 2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2"/>
                <a:gd name="T85" fmla="*/ 0 h 288"/>
                <a:gd name="T86" fmla="*/ 212 w 212"/>
                <a:gd name="T87" fmla="*/ 288 h 28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2" h="288">
                  <a:moveTo>
                    <a:pt x="0" y="210"/>
                  </a:moveTo>
                  <a:lnTo>
                    <a:pt x="0" y="210"/>
                  </a:lnTo>
                  <a:lnTo>
                    <a:pt x="35" y="162"/>
                  </a:lnTo>
                  <a:lnTo>
                    <a:pt x="52" y="162"/>
                  </a:lnTo>
                  <a:lnTo>
                    <a:pt x="69" y="177"/>
                  </a:lnTo>
                  <a:lnTo>
                    <a:pt x="89" y="162"/>
                  </a:lnTo>
                  <a:lnTo>
                    <a:pt x="123" y="114"/>
                  </a:lnTo>
                  <a:lnTo>
                    <a:pt x="141" y="66"/>
                  </a:lnTo>
                  <a:lnTo>
                    <a:pt x="158" y="33"/>
                  </a:lnTo>
                  <a:lnTo>
                    <a:pt x="158" y="18"/>
                  </a:lnTo>
                  <a:lnTo>
                    <a:pt x="158" y="0"/>
                  </a:lnTo>
                  <a:lnTo>
                    <a:pt x="158" y="18"/>
                  </a:lnTo>
                  <a:lnTo>
                    <a:pt x="194" y="81"/>
                  </a:lnTo>
                  <a:lnTo>
                    <a:pt x="158" y="81"/>
                  </a:lnTo>
                  <a:lnTo>
                    <a:pt x="158" y="96"/>
                  </a:lnTo>
                  <a:lnTo>
                    <a:pt x="177" y="114"/>
                  </a:lnTo>
                  <a:lnTo>
                    <a:pt x="194" y="144"/>
                  </a:lnTo>
                  <a:lnTo>
                    <a:pt x="158" y="192"/>
                  </a:lnTo>
                  <a:lnTo>
                    <a:pt x="177" y="210"/>
                  </a:lnTo>
                  <a:lnTo>
                    <a:pt x="212" y="258"/>
                  </a:lnTo>
                  <a:lnTo>
                    <a:pt x="212" y="288"/>
                  </a:lnTo>
                  <a:lnTo>
                    <a:pt x="123" y="273"/>
                  </a:lnTo>
                  <a:lnTo>
                    <a:pt x="69" y="273"/>
                  </a:lnTo>
                  <a:lnTo>
                    <a:pt x="35" y="273"/>
                  </a:lnTo>
                  <a:lnTo>
                    <a:pt x="35" y="258"/>
                  </a:lnTo>
                  <a:lnTo>
                    <a:pt x="18" y="240"/>
                  </a:lnTo>
                  <a:lnTo>
                    <a:pt x="0" y="225"/>
                  </a:lnTo>
                  <a:lnTo>
                    <a:pt x="0" y="210"/>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7" name="Freeform 297"/>
            <p:cNvSpPr>
              <a:spLocks/>
            </p:cNvSpPr>
            <p:nvPr/>
          </p:nvSpPr>
          <p:spPr bwMode="auto">
            <a:xfrm>
              <a:off x="2289" y="2558"/>
              <a:ext cx="22" cy="16"/>
            </a:xfrm>
            <a:custGeom>
              <a:avLst/>
              <a:gdLst>
                <a:gd name="T0" fmla="*/ 2147483647 w 53"/>
                <a:gd name="T1" fmla="*/ 0 h 33"/>
                <a:gd name="T2" fmla="*/ 2147483647 w 53"/>
                <a:gd name="T3" fmla="*/ 0 h 33"/>
                <a:gd name="T4" fmla="*/ 2147483647 w 53"/>
                <a:gd name="T5" fmla="*/ 2147483647 h 33"/>
                <a:gd name="T6" fmla="*/ 2147483647 w 53"/>
                <a:gd name="T7" fmla="*/ 2147483647 h 33"/>
                <a:gd name="T8" fmla="*/ 0 w 53"/>
                <a:gd name="T9" fmla="*/ 2147483647 h 33"/>
                <a:gd name="T10" fmla="*/ 2147483647 w 53"/>
                <a:gd name="T11" fmla="*/ 0 h 33"/>
                <a:gd name="T12" fmla="*/ 2147483647 w 53"/>
                <a:gd name="T13" fmla="*/ 0 h 33"/>
                <a:gd name="T14" fmla="*/ 0 60000 65536"/>
                <a:gd name="T15" fmla="*/ 0 60000 65536"/>
                <a:gd name="T16" fmla="*/ 0 60000 65536"/>
                <a:gd name="T17" fmla="*/ 0 60000 65536"/>
                <a:gd name="T18" fmla="*/ 0 60000 65536"/>
                <a:gd name="T19" fmla="*/ 0 60000 65536"/>
                <a:gd name="T20" fmla="*/ 0 60000 65536"/>
                <a:gd name="T21" fmla="*/ 0 w 53"/>
                <a:gd name="T22" fmla="*/ 0 h 33"/>
                <a:gd name="T23" fmla="*/ 53 w 53"/>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33">
                  <a:moveTo>
                    <a:pt x="53" y="0"/>
                  </a:moveTo>
                  <a:lnTo>
                    <a:pt x="53" y="0"/>
                  </a:lnTo>
                  <a:lnTo>
                    <a:pt x="53" y="33"/>
                  </a:lnTo>
                  <a:lnTo>
                    <a:pt x="17" y="33"/>
                  </a:lnTo>
                  <a:lnTo>
                    <a:pt x="0" y="33"/>
                  </a:lnTo>
                  <a:lnTo>
                    <a:pt x="17" y="0"/>
                  </a:lnTo>
                  <a:lnTo>
                    <a:pt x="53" y="0"/>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298" name="Freeform 298"/>
            <p:cNvSpPr>
              <a:spLocks/>
            </p:cNvSpPr>
            <p:nvPr/>
          </p:nvSpPr>
          <p:spPr bwMode="auto">
            <a:xfrm>
              <a:off x="2559" y="2401"/>
              <a:ext cx="162" cy="141"/>
            </a:xfrm>
            <a:custGeom>
              <a:avLst/>
              <a:gdLst>
                <a:gd name="T0" fmla="*/ 2147483647 w 399"/>
                <a:gd name="T1" fmla="*/ 2147483647 h 288"/>
                <a:gd name="T2" fmla="*/ 2147483647 w 399"/>
                <a:gd name="T3" fmla="*/ 2147483647 h 288"/>
                <a:gd name="T4" fmla="*/ 2147483647 w 399"/>
                <a:gd name="T5" fmla="*/ 2147483647 h 288"/>
                <a:gd name="T6" fmla="*/ 2147483647 w 399"/>
                <a:gd name="T7" fmla="*/ 2147483647 h 288"/>
                <a:gd name="T8" fmla="*/ 2147483647 w 399"/>
                <a:gd name="T9" fmla="*/ 2147483647 h 288"/>
                <a:gd name="T10" fmla="*/ 2147483647 w 399"/>
                <a:gd name="T11" fmla="*/ 2147483647 h 288"/>
                <a:gd name="T12" fmla="*/ 2147483647 w 399"/>
                <a:gd name="T13" fmla="*/ 2147483647 h 288"/>
                <a:gd name="T14" fmla="*/ 2147483647 w 399"/>
                <a:gd name="T15" fmla="*/ 2147483647 h 288"/>
                <a:gd name="T16" fmla="*/ 2147483647 w 399"/>
                <a:gd name="T17" fmla="*/ 2147483647 h 288"/>
                <a:gd name="T18" fmla="*/ 2147483647 w 399"/>
                <a:gd name="T19" fmla="*/ 2147483647 h 288"/>
                <a:gd name="T20" fmla="*/ 2147483647 w 399"/>
                <a:gd name="T21" fmla="*/ 2147483647 h 288"/>
                <a:gd name="T22" fmla="*/ 2147483647 w 399"/>
                <a:gd name="T23" fmla="*/ 2147483647 h 288"/>
                <a:gd name="T24" fmla="*/ 2147483647 w 399"/>
                <a:gd name="T25" fmla="*/ 2147483647 h 288"/>
                <a:gd name="T26" fmla="*/ 2147483647 w 399"/>
                <a:gd name="T27" fmla="*/ 2147483647 h 288"/>
                <a:gd name="T28" fmla="*/ 2147483647 w 399"/>
                <a:gd name="T29" fmla="*/ 2147483647 h 288"/>
                <a:gd name="T30" fmla="*/ 2147483647 w 399"/>
                <a:gd name="T31" fmla="*/ 2147483647 h 288"/>
                <a:gd name="T32" fmla="*/ 2147483647 w 399"/>
                <a:gd name="T33" fmla="*/ 2147483647 h 288"/>
                <a:gd name="T34" fmla="*/ 2147483647 w 399"/>
                <a:gd name="T35" fmla="*/ 2147483647 h 288"/>
                <a:gd name="T36" fmla="*/ 0 w 399"/>
                <a:gd name="T37" fmla="*/ 2147483647 h 288"/>
                <a:gd name="T38" fmla="*/ 2147483647 w 399"/>
                <a:gd name="T39" fmla="*/ 2147483647 h 288"/>
                <a:gd name="T40" fmla="*/ 2147483647 w 399"/>
                <a:gd name="T41" fmla="*/ 2147483647 h 288"/>
                <a:gd name="T42" fmla="*/ 2147483647 w 399"/>
                <a:gd name="T43" fmla="*/ 2147483647 h 288"/>
                <a:gd name="T44" fmla="*/ 2147483647 w 399"/>
                <a:gd name="T45" fmla="*/ 2147483647 h 288"/>
                <a:gd name="T46" fmla="*/ 2147483647 w 399"/>
                <a:gd name="T47" fmla="*/ 2147483647 h 288"/>
                <a:gd name="T48" fmla="*/ 2147483647 w 399"/>
                <a:gd name="T49" fmla="*/ 2147483647 h 288"/>
                <a:gd name="T50" fmla="*/ 2147483647 w 399"/>
                <a:gd name="T51" fmla="*/ 0 h 288"/>
                <a:gd name="T52" fmla="*/ 2147483647 w 399"/>
                <a:gd name="T53" fmla="*/ 2147483647 h 288"/>
                <a:gd name="T54" fmla="*/ 2147483647 w 399"/>
                <a:gd name="T55" fmla="*/ 2147483647 h 288"/>
                <a:gd name="T56" fmla="*/ 2147483647 w 399"/>
                <a:gd name="T57" fmla="*/ 2147483647 h 28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9"/>
                <a:gd name="T88" fmla="*/ 0 h 288"/>
                <a:gd name="T89" fmla="*/ 399 w 399"/>
                <a:gd name="T90" fmla="*/ 288 h 28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9" h="288">
                  <a:moveTo>
                    <a:pt x="244" y="66"/>
                  </a:moveTo>
                  <a:lnTo>
                    <a:pt x="244" y="66"/>
                  </a:lnTo>
                  <a:lnTo>
                    <a:pt x="244" y="96"/>
                  </a:lnTo>
                  <a:lnTo>
                    <a:pt x="244" y="114"/>
                  </a:lnTo>
                  <a:lnTo>
                    <a:pt x="261" y="114"/>
                  </a:lnTo>
                  <a:lnTo>
                    <a:pt x="261" y="129"/>
                  </a:lnTo>
                  <a:lnTo>
                    <a:pt x="296" y="162"/>
                  </a:lnTo>
                  <a:lnTo>
                    <a:pt x="382" y="177"/>
                  </a:lnTo>
                  <a:lnTo>
                    <a:pt x="399" y="177"/>
                  </a:lnTo>
                  <a:lnTo>
                    <a:pt x="330" y="258"/>
                  </a:lnTo>
                  <a:lnTo>
                    <a:pt x="278" y="258"/>
                  </a:lnTo>
                  <a:lnTo>
                    <a:pt x="244" y="288"/>
                  </a:lnTo>
                  <a:lnTo>
                    <a:pt x="207" y="273"/>
                  </a:lnTo>
                  <a:lnTo>
                    <a:pt x="156" y="288"/>
                  </a:lnTo>
                  <a:lnTo>
                    <a:pt x="69" y="273"/>
                  </a:lnTo>
                  <a:lnTo>
                    <a:pt x="69" y="240"/>
                  </a:lnTo>
                  <a:lnTo>
                    <a:pt x="52" y="240"/>
                  </a:lnTo>
                  <a:lnTo>
                    <a:pt x="17" y="192"/>
                  </a:lnTo>
                  <a:lnTo>
                    <a:pt x="0" y="177"/>
                  </a:lnTo>
                  <a:lnTo>
                    <a:pt x="17" y="162"/>
                  </a:lnTo>
                  <a:lnTo>
                    <a:pt x="35" y="114"/>
                  </a:lnTo>
                  <a:lnTo>
                    <a:pt x="86" y="48"/>
                  </a:lnTo>
                  <a:lnTo>
                    <a:pt x="86" y="18"/>
                  </a:lnTo>
                  <a:lnTo>
                    <a:pt x="104" y="18"/>
                  </a:lnTo>
                  <a:lnTo>
                    <a:pt x="121" y="33"/>
                  </a:lnTo>
                  <a:lnTo>
                    <a:pt x="121" y="0"/>
                  </a:lnTo>
                  <a:lnTo>
                    <a:pt x="138" y="18"/>
                  </a:lnTo>
                  <a:lnTo>
                    <a:pt x="190" y="18"/>
                  </a:lnTo>
                  <a:lnTo>
                    <a:pt x="244" y="66"/>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299" name="Freeform 299"/>
            <p:cNvSpPr>
              <a:spLocks/>
            </p:cNvSpPr>
            <p:nvPr/>
          </p:nvSpPr>
          <p:spPr bwMode="auto">
            <a:xfrm>
              <a:off x="2658" y="2433"/>
              <a:ext cx="14" cy="23"/>
            </a:xfrm>
            <a:custGeom>
              <a:avLst/>
              <a:gdLst>
                <a:gd name="T0" fmla="*/ 2147483647 w 34"/>
                <a:gd name="T1" fmla="*/ 2147483647 h 48"/>
                <a:gd name="T2" fmla="*/ 2147483647 w 34"/>
                <a:gd name="T3" fmla="*/ 2147483647 h 48"/>
                <a:gd name="T4" fmla="*/ 0 w 34"/>
                <a:gd name="T5" fmla="*/ 2147483647 h 48"/>
                <a:gd name="T6" fmla="*/ 0 w 34"/>
                <a:gd name="T7" fmla="*/ 2147483647 h 48"/>
                <a:gd name="T8" fmla="*/ 0 w 34"/>
                <a:gd name="T9" fmla="*/ 0 h 48"/>
                <a:gd name="T10" fmla="*/ 2147483647 w 34"/>
                <a:gd name="T11" fmla="*/ 0 h 48"/>
                <a:gd name="T12" fmla="*/ 2147483647 w 34"/>
                <a:gd name="T13" fmla="*/ 0 h 48"/>
                <a:gd name="T14" fmla="*/ 2147483647 w 34"/>
                <a:gd name="T15" fmla="*/ 2147483647 h 48"/>
                <a:gd name="T16" fmla="*/ 2147483647 w 34"/>
                <a:gd name="T17" fmla="*/ 2147483647 h 48"/>
                <a:gd name="T18" fmla="*/ 2147483647 w 34"/>
                <a:gd name="T19" fmla="*/ 2147483647 h 48"/>
                <a:gd name="T20" fmla="*/ 2147483647 w 34"/>
                <a:gd name="T21" fmla="*/ 2147483647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
                <a:gd name="T34" fmla="*/ 0 h 48"/>
                <a:gd name="T35" fmla="*/ 34 w 34"/>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 h="48">
                  <a:moveTo>
                    <a:pt x="17" y="48"/>
                  </a:moveTo>
                  <a:lnTo>
                    <a:pt x="17" y="48"/>
                  </a:lnTo>
                  <a:lnTo>
                    <a:pt x="0" y="48"/>
                  </a:lnTo>
                  <a:lnTo>
                    <a:pt x="0" y="30"/>
                  </a:lnTo>
                  <a:lnTo>
                    <a:pt x="0" y="0"/>
                  </a:lnTo>
                  <a:lnTo>
                    <a:pt x="17" y="0"/>
                  </a:lnTo>
                  <a:lnTo>
                    <a:pt x="34" y="0"/>
                  </a:lnTo>
                  <a:lnTo>
                    <a:pt x="34" y="15"/>
                  </a:lnTo>
                  <a:lnTo>
                    <a:pt x="17" y="15"/>
                  </a:lnTo>
                  <a:lnTo>
                    <a:pt x="34" y="30"/>
                  </a:lnTo>
                  <a:lnTo>
                    <a:pt x="17" y="48"/>
                  </a:lnTo>
                </a:path>
              </a:pathLst>
            </a:custGeom>
            <a:solidFill>
              <a:srgbClr val="FEEC00"/>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00" name="Freeform 300"/>
            <p:cNvSpPr>
              <a:spLocks/>
            </p:cNvSpPr>
            <p:nvPr/>
          </p:nvSpPr>
          <p:spPr bwMode="auto">
            <a:xfrm>
              <a:off x="2566" y="2535"/>
              <a:ext cx="92" cy="109"/>
            </a:xfrm>
            <a:custGeom>
              <a:avLst/>
              <a:gdLst>
                <a:gd name="T0" fmla="*/ 2147483647 w 227"/>
                <a:gd name="T1" fmla="*/ 2147483647 h 224"/>
                <a:gd name="T2" fmla="*/ 2147483647 w 227"/>
                <a:gd name="T3" fmla="*/ 2147483647 h 224"/>
                <a:gd name="T4" fmla="*/ 2147483647 w 227"/>
                <a:gd name="T5" fmla="*/ 0 h 224"/>
                <a:gd name="T6" fmla="*/ 2147483647 w 227"/>
                <a:gd name="T7" fmla="*/ 2147483647 h 224"/>
                <a:gd name="T8" fmla="*/ 2147483647 w 227"/>
                <a:gd name="T9" fmla="*/ 0 h 224"/>
                <a:gd name="T10" fmla="*/ 2147483647 w 227"/>
                <a:gd name="T11" fmla="*/ 0 h 224"/>
                <a:gd name="T12" fmla="*/ 0 w 227"/>
                <a:gd name="T13" fmla="*/ 0 h 224"/>
                <a:gd name="T14" fmla="*/ 2147483647 w 227"/>
                <a:gd name="T15" fmla="*/ 2147483647 h 224"/>
                <a:gd name="T16" fmla="*/ 2147483647 w 227"/>
                <a:gd name="T17" fmla="*/ 2147483647 h 224"/>
                <a:gd name="T18" fmla="*/ 0 w 227"/>
                <a:gd name="T19" fmla="*/ 2147483647 h 224"/>
                <a:gd name="T20" fmla="*/ 0 w 227"/>
                <a:gd name="T21" fmla="*/ 2147483647 h 224"/>
                <a:gd name="T22" fmla="*/ 2147483647 w 227"/>
                <a:gd name="T23" fmla="*/ 2147483647 h 224"/>
                <a:gd name="T24" fmla="*/ 2147483647 w 227"/>
                <a:gd name="T25" fmla="*/ 2147483647 h 224"/>
                <a:gd name="T26" fmla="*/ 2147483647 w 227"/>
                <a:gd name="T27" fmla="*/ 2147483647 h 224"/>
                <a:gd name="T28" fmla="*/ 2147483647 w 227"/>
                <a:gd name="T29" fmla="*/ 2147483647 h 224"/>
                <a:gd name="T30" fmla="*/ 2147483647 w 227"/>
                <a:gd name="T31" fmla="*/ 2147483647 h 224"/>
                <a:gd name="T32" fmla="*/ 2147483647 w 227"/>
                <a:gd name="T33" fmla="*/ 2147483647 h 224"/>
                <a:gd name="T34" fmla="*/ 2147483647 w 227"/>
                <a:gd name="T35" fmla="*/ 2147483647 h 224"/>
                <a:gd name="T36" fmla="*/ 2147483647 w 227"/>
                <a:gd name="T37" fmla="*/ 2147483647 h 224"/>
                <a:gd name="T38" fmla="*/ 2147483647 w 227"/>
                <a:gd name="T39" fmla="*/ 2147483647 h 224"/>
                <a:gd name="T40" fmla="*/ 2147483647 w 227"/>
                <a:gd name="T41" fmla="*/ 2147483647 h 2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7"/>
                <a:gd name="T64" fmla="*/ 0 h 224"/>
                <a:gd name="T65" fmla="*/ 227 w 227"/>
                <a:gd name="T66" fmla="*/ 224 h 2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7" h="224">
                  <a:moveTo>
                    <a:pt x="227" y="15"/>
                  </a:moveTo>
                  <a:lnTo>
                    <a:pt x="227" y="15"/>
                  </a:lnTo>
                  <a:lnTo>
                    <a:pt x="192" y="0"/>
                  </a:lnTo>
                  <a:lnTo>
                    <a:pt x="140" y="15"/>
                  </a:lnTo>
                  <a:lnTo>
                    <a:pt x="52" y="0"/>
                  </a:lnTo>
                  <a:lnTo>
                    <a:pt x="18" y="0"/>
                  </a:lnTo>
                  <a:lnTo>
                    <a:pt x="0" y="0"/>
                  </a:lnTo>
                  <a:lnTo>
                    <a:pt x="18" y="15"/>
                  </a:lnTo>
                  <a:lnTo>
                    <a:pt x="35" y="63"/>
                  </a:lnTo>
                  <a:lnTo>
                    <a:pt x="0" y="111"/>
                  </a:lnTo>
                  <a:lnTo>
                    <a:pt x="0" y="129"/>
                  </a:lnTo>
                  <a:lnTo>
                    <a:pt x="18" y="129"/>
                  </a:lnTo>
                  <a:lnTo>
                    <a:pt x="104" y="176"/>
                  </a:lnTo>
                  <a:lnTo>
                    <a:pt x="104" y="207"/>
                  </a:lnTo>
                  <a:lnTo>
                    <a:pt x="158" y="224"/>
                  </a:lnTo>
                  <a:lnTo>
                    <a:pt x="175" y="176"/>
                  </a:lnTo>
                  <a:lnTo>
                    <a:pt x="192" y="176"/>
                  </a:lnTo>
                  <a:lnTo>
                    <a:pt x="210" y="144"/>
                  </a:lnTo>
                  <a:lnTo>
                    <a:pt x="192" y="129"/>
                  </a:lnTo>
                  <a:lnTo>
                    <a:pt x="192" y="48"/>
                  </a:lnTo>
                  <a:lnTo>
                    <a:pt x="227" y="15"/>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1" name="Freeform 301"/>
            <p:cNvSpPr>
              <a:spLocks/>
            </p:cNvSpPr>
            <p:nvPr/>
          </p:nvSpPr>
          <p:spPr bwMode="auto">
            <a:xfrm>
              <a:off x="2517" y="2535"/>
              <a:ext cx="62" cy="70"/>
            </a:xfrm>
            <a:custGeom>
              <a:avLst/>
              <a:gdLst>
                <a:gd name="T0" fmla="*/ 2147483647 w 156"/>
                <a:gd name="T1" fmla="*/ 0 h 144"/>
                <a:gd name="T2" fmla="*/ 2147483647 w 156"/>
                <a:gd name="T3" fmla="*/ 0 h 144"/>
                <a:gd name="T4" fmla="*/ 2147483647 w 156"/>
                <a:gd name="T5" fmla="*/ 2147483647 h 144"/>
                <a:gd name="T6" fmla="*/ 2147483647 w 156"/>
                <a:gd name="T7" fmla="*/ 2147483647 h 144"/>
                <a:gd name="T8" fmla="*/ 2147483647 w 156"/>
                <a:gd name="T9" fmla="*/ 2147483647 h 144"/>
                <a:gd name="T10" fmla="*/ 2147483647 w 156"/>
                <a:gd name="T11" fmla="*/ 2147483647 h 144"/>
                <a:gd name="T12" fmla="*/ 2147483647 w 156"/>
                <a:gd name="T13" fmla="*/ 2147483647 h 144"/>
                <a:gd name="T14" fmla="*/ 2147483647 w 156"/>
                <a:gd name="T15" fmla="*/ 2147483647 h 144"/>
                <a:gd name="T16" fmla="*/ 0 w 156"/>
                <a:gd name="T17" fmla="*/ 2147483647 h 144"/>
                <a:gd name="T18" fmla="*/ 2147483647 w 156"/>
                <a:gd name="T19" fmla="*/ 2147483647 h 144"/>
                <a:gd name="T20" fmla="*/ 2147483647 w 156"/>
                <a:gd name="T21" fmla="*/ 2147483647 h 144"/>
                <a:gd name="T22" fmla="*/ 2147483647 w 156"/>
                <a:gd name="T23" fmla="*/ 2147483647 h 144"/>
                <a:gd name="T24" fmla="*/ 2147483647 w 156"/>
                <a:gd name="T25" fmla="*/ 2147483647 h 144"/>
                <a:gd name="T26" fmla="*/ 2147483647 w 156"/>
                <a:gd name="T27" fmla="*/ 2147483647 h 144"/>
                <a:gd name="T28" fmla="*/ 2147483647 w 156"/>
                <a:gd name="T29" fmla="*/ 2147483647 h 144"/>
                <a:gd name="T30" fmla="*/ 2147483647 w 156"/>
                <a:gd name="T31" fmla="*/ 0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6"/>
                <a:gd name="T49" fmla="*/ 0 h 144"/>
                <a:gd name="T50" fmla="*/ 156 w 156"/>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6" h="144">
                  <a:moveTo>
                    <a:pt x="121" y="0"/>
                  </a:moveTo>
                  <a:lnTo>
                    <a:pt x="121" y="0"/>
                  </a:lnTo>
                  <a:lnTo>
                    <a:pt x="139" y="15"/>
                  </a:lnTo>
                  <a:lnTo>
                    <a:pt x="156" y="63"/>
                  </a:lnTo>
                  <a:lnTo>
                    <a:pt x="121" y="111"/>
                  </a:lnTo>
                  <a:lnTo>
                    <a:pt x="121" y="129"/>
                  </a:lnTo>
                  <a:lnTo>
                    <a:pt x="69" y="129"/>
                  </a:lnTo>
                  <a:lnTo>
                    <a:pt x="35" y="129"/>
                  </a:lnTo>
                  <a:lnTo>
                    <a:pt x="0" y="144"/>
                  </a:lnTo>
                  <a:lnTo>
                    <a:pt x="18" y="96"/>
                  </a:lnTo>
                  <a:lnTo>
                    <a:pt x="35" y="81"/>
                  </a:lnTo>
                  <a:lnTo>
                    <a:pt x="52" y="48"/>
                  </a:lnTo>
                  <a:lnTo>
                    <a:pt x="35" y="48"/>
                  </a:lnTo>
                  <a:lnTo>
                    <a:pt x="35" y="15"/>
                  </a:lnTo>
                  <a:lnTo>
                    <a:pt x="69" y="15"/>
                  </a:lnTo>
                  <a:lnTo>
                    <a:pt x="121" y="0"/>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2" name="Freeform 302"/>
            <p:cNvSpPr>
              <a:spLocks/>
            </p:cNvSpPr>
            <p:nvPr/>
          </p:nvSpPr>
          <p:spPr bwMode="auto">
            <a:xfrm>
              <a:off x="2509" y="2597"/>
              <a:ext cx="21" cy="24"/>
            </a:xfrm>
            <a:custGeom>
              <a:avLst/>
              <a:gdLst>
                <a:gd name="T0" fmla="*/ 2147483647 w 52"/>
                <a:gd name="T1" fmla="*/ 2147483647 h 47"/>
                <a:gd name="T2" fmla="*/ 2147483647 w 52"/>
                <a:gd name="T3" fmla="*/ 2147483647 h 47"/>
                <a:gd name="T4" fmla="*/ 2147483647 w 52"/>
                <a:gd name="T5" fmla="*/ 2147483647 h 47"/>
                <a:gd name="T6" fmla="*/ 0 w 52"/>
                <a:gd name="T7" fmla="*/ 2147483647 h 47"/>
                <a:gd name="T8" fmla="*/ 2147483647 w 52"/>
                <a:gd name="T9" fmla="*/ 2147483647 h 47"/>
                <a:gd name="T10" fmla="*/ 2147483647 w 52"/>
                <a:gd name="T11" fmla="*/ 0 h 47"/>
                <a:gd name="T12" fmla="*/ 2147483647 w 52"/>
                <a:gd name="T13" fmla="*/ 2147483647 h 47"/>
                <a:gd name="T14" fmla="*/ 2147483647 w 52"/>
                <a:gd name="T15" fmla="*/ 2147483647 h 47"/>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47"/>
                <a:gd name="T26" fmla="*/ 52 w 52"/>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47">
                  <a:moveTo>
                    <a:pt x="52" y="47"/>
                  </a:moveTo>
                  <a:lnTo>
                    <a:pt x="52" y="47"/>
                  </a:lnTo>
                  <a:lnTo>
                    <a:pt x="17" y="47"/>
                  </a:lnTo>
                  <a:lnTo>
                    <a:pt x="0" y="47"/>
                  </a:lnTo>
                  <a:lnTo>
                    <a:pt x="17" y="15"/>
                  </a:lnTo>
                  <a:lnTo>
                    <a:pt x="52" y="0"/>
                  </a:lnTo>
                  <a:lnTo>
                    <a:pt x="52" y="30"/>
                  </a:lnTo>
                  <a:lnTo>
                    <a:pt x="52" y="47"/>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03" name="Freeform 303"/>
            <p:cNvSpPr>
              <a:spLocks/>
            </p:cNvSpPr>
            <p:nvPr/>
          </p:nvSpPr>
          <p:spPr bwMode="auto">
            <a:xfrm>
              <a:off x="2517" y="2621"/>
              <a:ext cx="13" cy="23"/>
            </a:xfrm>
            <a:custGeom>
              <a:avLst/>
              <a:gdLst>
                <a:gd name="T0" fmla="*/ 2147483647 w 35"/>
                <a:gd name="T1" fmla="*/ 0 h 48"/>
                <a:gd name="T2" fmla="*/ 2147483647 w 35"/>
                <a:gd name="T3" fmla="*/ 0 h 48"/>
                <a:gd name="T4" fmla="*/ 2147483647 w 35"/>
                <a:gd name="T5" fmla="*/ 2147483647 h 48"/>
                <a:gd name="T6" fmla="*/ 0 w 35"/>
                <a:gd name="T7" fmla="*/ 2147483647 h 48"/>
                <a:gd name="T8" fmla="*/ 0 w 35"/>
                <a:gd name="T9" fmla="*/ 2147483647 h 48"/>
                <a:gd name="T10" fmla="*/ 0 w 35"/>
                <a:gd name="T11" fmla="*/ 0 h 48"/>
                <a:gd name="T12" fmla="*/ 2147483647 w 35"/>
                <a:gd name="T13" fmla="*/ 0 h 48"/>
                <a:gd name="T14" fmla="*/ 0 60000 65536"/>
                <a:gd name="T15" fmla="*/ 0 60000 65536"/>
                <a:gd name="T16" fmla="*/ 0 60000 65536"/>
                <a:gd name="T17" fmla="*/ 0 60000 65536"/>
                <a:gd name="T18" fmla="*/ 0 60000 65536"/>
                <a:gd name="T19" fmla="*/ 0 60000 65536"/>
                <a:gd name="T20" fmla="*/ 0 60000 65536"/>
                <a:gd name="T21" fmla="*/ 0 w 35"/>
                <a:gd name="T22" fmla="*/ 0 h 48"/>
                <a:gd name="T23" fmla="*/ 35 w 35"/>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 h="48">
                  <a:moveTo>
                    <a:pt x="35" y="0"/>
                  </a:moveTo>
                  <a:lnTo>
                    <a:pt x="35" y="0"/>
                  </a:lnTo>
                  <a:lnTo>
                    <a:pt x="35" y="16"/>
                  </a:lnTo>
                  <a:lnTo>
                    <a:pt x="0" y="48"/>
                  </a:lnTo>
                  <a:lnTo>
                    <a:pt x="0" y="16"/>
                  </a:lnTo>
                  <a:lnTo>
                    <a:pt x="0" y="0"/>
                  </a:lnTo>
                  <a:lnTo>
                    <a:pt x="35" y="0"/>
                  </a:lnTo>
                </a:path>
              </a:pathLst>
            </a:custGeom>
            <a:solidFill>
              <a:srgbClr val="ED1C24"/>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04" name="Freeform 304"/>
            <p:cNvSpPr>
              <a:spLocks/>
            </p:cNvSpPr>
            <p:nvPr/>
          </p:nvSpPr>
          <p:spPr bwMode="auto">
            <a:xfrm>
              <a:off x="2041" y="2120"/>
              <a:ext cx="135" cy="118"/>
            </a:xfrm>
            <a:custGeom>
              <a:avLst/>
              <a:gdLst>
                <a:gd name="T0" fmla="*/ 2147483647 w 330"/>
                <a:gd name="T1" fmla="*/ 2147483647 h 240"/>
                <a:gd name="T2" fmla="*/ 2147483647 w 330"/>
                <a:gd name="T3" fmla="*/ 2147483647 h 240"/>
                <a:gd name="T4" fmla="*/ 2147483647 w 330"/>
                <a:gd name="T5" fmla="*/ 2147483647 h 240"/>
                <a:gd name="T6" fmla="*/ 2147483647 w 330"/>
                <a:gd name="T7" fmla="*/ 2147483647 h 240"/>
                <a:gd name="T8" fmla="*/ 2147483647 w 330"/>
                <a:gd name="T9" fmla="*/ 2147483647 h 240"/>
                <a:gd name="T10" fmla="*/ 2147483647 w 330"/>
                <a:gd name="T11" fmla="*/ 2147483647 h 240"/>
                <a:gd name="T12" fmla="*/ 2147483647 w 330"/>
                <a:gd name="T13" fmla="*/ 2147483647 h 240"/>
                <a:gd name="T14" fmla="*/ 2147483647 w 330"/>
                <a:gd name="T15" fmla="*/ 2147483647 h 240"/>
                <a:gd name="T16" fmla="*/ 2147483647 w 330"/>
                <a:gd name="T17" fmla="*/ 2147483647 h 240"/>
                <a:gd name="T18" fmla="*/ 2147483647 w 330"/>
                <a:gd name="T19" fmla="*/ 2147483647 h 240"/>
                <a:gd name="T20" fmla="*/ 0 w 330"/>
                <a:gd name="T21" fmla="*/ 2147483647 h 240"/>
                <a:gd name="T22" fmla="*/ 2147483647 w 330"/>
                <a:gd name="T23" fmla="*/ 2147483647 h 240"/>
                <a:gd name="T24" fmla="*/ 2147483647 w 330"/>
                <a:gd name="T25" fmla="*/ 2147483647 h 240"/>
                <a:gd name="T26" fmla="*/ 2147483647 w 330"/>
                <a:gd name="T27" fmla="*/ 2147483647 h 240"/>
                <a:gd name="T28" fmla="*/ 2147483647 w 330"/>
                <a:gd name="T29" fmla="*/ 2147483647 h 240"/>
                <a:gd name="T30" fmla="*/ 2147483647 w 330"/>
                <a:gd name="T31" fmla="*/ 2147483647 h 240"/>
                <a:gd name="T32" fmla="*/ 2147483647 w 330"/>
                <a:gd name="T33" fmla="*/ 2147483647 h 240"/>
                <a:gd name="T34" fmla="*/ 2147483647 w 330"/>
                <a:gd name="T35" fmla="*/ 2147483647 h 240"/>
                <a:gd name="T36" fmla="*/ 2147483647 w 330"/>
                <a:gd name="T37" fmla="*/ 0 h 240"/>
                <a:gd name="T38" fmla="*/ 2147483647 w 330"/>
                <a:gd name="T39" fmla="*/ 0 h 240"/>
                <a:gd name="T40" fmla="*/ 2147483647 w 330"/>
                <a:gd name="T41" fmla="*/ 2147483647 h 240"/>
                <a:gd name="T42" fmla="*/ 2147483647 w 330"/>
                <a:gd name="T43" fmla="*/ 2147483647 h 240"/>
                <a:gd name="T44" fmla="*/ 2147483647 w 330"/>
                <a:gd name="T45" fmla="*/ 2147483647 h 2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0"/>
                <a:gd name="T70" fmla="*/ 0 h 240"/>
                <a:gd name="T71" fmla="*/ 330 w 330"/>
                <a:gd name="T72" fmla="*/ 240 h 2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0" h="240">
                  <a:moveTo>
                    <a:pt x="296" y="17"/>
                  </a:moveTo>
                  <a:lnTo>
                    <a:pt x="296" y="17"/>
                  </a:lnTo>
                  <a:lnTo>
                    <a:pt x="313" y="17"/>
                  </a:lnTo>
                  <a:lnTo>
                    <a:pt x="330" y="96"/>
                  </a:lnTo>
                  <a:lnTo>
                    <a:pt x="261" y="113"/>
                  </a:lnTo>
                  <a:lnTo>
                    <a:pt x="261" y="128"/>
                  </a:lnTo>
                  <a:lnTo>
                    <a:pt x="209" y="161"/>
                  </a:lnTo>
                  <a:lnTo>
                    <a:pt x="140" y="192"/>
                  </a:lnTo>
                  <a:lnTo>
                    <a:pt x="123" y="209"/>
                  </a:lnTo>
                  <a:lnTo>
                    <a:pt x="123" y="240"/>
                  </a:lnTo>
                  <a:lnTo>
                    <a:pt x="0" y="224"/>
                  </a:lnTo>
                  <a:lnTo>
                    <a:pt x="36" y="224"/>
                  </a:lnTo>
                  <a:lnTo>
                    <a:pt x="71" y="192"/>
                  </a:lnTo>
                  <a:lnTo>
                    <a:pt x="88" y="161"/>
                  </a:lnTo>
                  <a:lnTo>
                    <a:pt x="88" y="128"/>
                  </a:lnTo>
                  <a:lnTo>
                    <a:pt x="106" y="96"/>
                  </a:lnTo>
                  <a:lnTo>
                    <a:pt x="123" y="65"/>
                  </a:lnTo>
                  <a:lnTo>
                    <a:pt x="175" y="48"/>
                  </a:lnTo>
                  <a:lnTo>
                    <a:pt x="192" y="0"/>
                  </a:lnTo>
                  <a:lnTo>
                    <a:pt x="209" y="0"/>
                  </a:lnTo>
                  <a:lnTo>
                    <a:pt x="227" y="17"/>
                  </a:lnTo>
                  <a:lnTo>
                    <a:pt x="278" y="17"/>
                  </a:lnTo>
                  <a:lnTo>
                    <a:pt x="296" y="17"/>
                  </a:lnTo>
                </a:path>
              </a:pathLst>
            </a:custGeom>
            <a:solidFill>
              <a:srgbClr val="5BAC26"/>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05" name="Freeform 305"/>
            <p:cNvSpPr>
              <a:spLocks/>
            </p:cNvSpPr>
            <p:nvPr/>
          </p:nvSpPr>
          <p:spPr bwMode="auto">
            <a:xfrm>
              <a:off x="2091" y="2097"/>
              <a:ext cx="227" cy="250"/>
            </a:xfrm>
            <a:custGeom>
              <a:avLst/>
              <a:gdLst>
                <a:gd name="T0" fmla="*/ 2147483647 w 555"/>
                <a:gd name="T1" fmla="*/ 2147483647 h 512"/>
                <a:gd name="T2" fmla="*/ 2147483647 w 555"/>
                <a:gd name="T3" fmla="*/ 2147483647 h 512"/>
                <a:gd name="T4" fmla="*/ 2147483647 w 555"/>
                <a:gd name="T5" fmla="*/ 2147483647 h 512"/>
                <a:gd name="T6" fmla="*/ 2147483647 w 555"/>
                <a:gd name="T7" fmla="*/ 2147483647 h 512"/>
                <a:gd name="T8" fmla="*/ 2147483647 w 555"/>
                <a:gd name="T9" fmla="*/ 2147483647 h 512"/>
                <a:gd name="T10" fmla="*/ 2147483647 w 555"/>
                <a:gd name="T11" fmla="*/ 2147483647 h 512"/>
                <a:gd name="T12" fmla="*/ 2147483647 w 555"/>
                <a:gd name="T13" fmla="*/ 2147483647 h 512"/>
                <a:gd name="T14" fmla="*/ 2147483647 w 555"/>
                <a:gd name="T15" fmla="*/ 2147483647 h 512"/>
                <a:gd name="T16" fmla="*/ 0 w 555"/>
                <a:gd name="T17" fmla="*/ 2147483647 h 512"/>
                <a:gd name="T18" fmla="*/ 0 w 555"/>
                <a:gd name="T19" fmla="*/ 2147483647 h 512"/>
                <a:gd name="T20" fmla="*/ 2147483647 w 555"/>
                <a:gd name="T21" fmla="*/ 2147483647 h 512"/>
                <a:gd name="T22" fmla="*/ 2147483647 w 555"/>
                <a:gd name="T23" fmla="*/ 2147483647 h 512"/>
                <a:gd name="T24" fmla="*/ 2147483647 w 555"/>
                <a:gd name="T25" fmla="*/ 2147483647 h 512"/>
                <a:gd name="T26" fmla="*/ 2147483647 w 555"/>
                <a:gd name="T27" fmla="*/ 2147483647 h 512"/>
                <a:gd name="T28" fmla="*/ 2147483647 w 555"/>
                <a:gd name="T29" fmla="*/ 2147483647 h 512"/>
                <a:gd name="T30" fmla="*/ 2147483647 w 555"/>
                <a:gd name="T31" fmla="*/ 2147483647 h 512"/>
                <a:gd name="T32" fmla="*/ 2147483647 w 555"/>
                <a:gd name="T33" fmla="*/ 2147483647 h 512"/>
                <a:gd name="T34" fmla="*/ 2147483647 w 555"/>
                <a:gd name="T35" fmla="*/ 2147483647 h 512"/>
                <a:gd name="T36" fmla="*/ 2147483647 w 555"/>
                <a:gd name="T37" fmla="*/ 2147483647 h 512"/>
                <a:gd name="T38" fmla="*/ 2147483647 w 555"/>
                <a:gd name="T39" fmla="*/ 2147483647 h 512"/>
                <a:gd name="T40" fmla="*/ 2147483647 w 555"/>
                <a:gd name="T41" fmla="*/ 2147483647 h 512"/>
                <a:gd name="T42" fmla="*/ 2147483647 w 555"/>
                <a:gd name="T43" fmla="*/ 2147483647 h 512"/>
                <a:gd name="T44" fmla="*/ 2147483647 w 555"/>
                <a:gd name="T45" fmla="*/ 2147483647 h 512"/>
                <a:gd name="T46" fmla="*/ 2147483647 w 555"/>
                <a:gd name="T47" fmla="*/ 2147483647 h 512"/>
                <a:gd name="T48" fmla="*/ 2147483647 w 555"/>
                <a:gd name="T49" fmla="*/ 2147483647 h 512"/>
                <a:gd name="T50" fmla="*/ 2147483647 w 555"/>
                <a:gd name="T51" fmla="*/ 2147483647 h 512"/>
                <a:gd name="T52" fmla="*/ 2147483647 w 555"/>
                <a:gd name="T53" fmla="*/ 2147483647 h 512"/>
                <a:gd name="T54" fmla="*/ 2147483647 w 555"/>
                <a:gd name="T55" fmla="*/ 2147483647 h 512"/>
                <a:gd name="T56" fmla="*/ 2147483647 w 555"/>
                <a:gd name="T57" fmla="*/ 2147483647 h 512"/>
                <a:gd name="T58" fmla="*/ 2147483647 w 555"/>
                <a:gd name="T59" fmla="*/ 2147483647 h 512"/>
                <a:gd name="T60" fmla="*/ 2147483647 w 555"/>
                <a:gd name="T61" fmla="*/ 2147483647 h 512"/>
                <a:gd name="T62" fmla="*/ 2147483647 w 555"/>
                <a:gd name="T63" fmla="*/ 0 h 512"/>
                <a:gd name="T64" fmla="*/ 2147483647 w 555"/>
                <a:gd name="T65" fmla="*/ 2147483647 h 512"/>
                <a:gd name="T66" fmla="*/ 2147483647 w 555"/>
                <a:gd name="T67" fmla="*/ 0 h 512"/>
                <a:gd name="T68" fmla="*/ 2147483647 w 555"/>
                <a:gd name="T69" fmla="*/ 2147483647 h 512"/>
                <a:gd name="T70" fmla="*/ 2147483647 w 555"/>
                <a:gd name="T71" fmla="*/ 0 h 512"/>
                <a:gd name="T72" fmla="*/ 2147483647 w 555"/>
                <a:gd name="T73" fmla="*/ 2147483647 h 512"/>
                <a:gd name="T74" fmla="*/ 2147483647 w 555"/>
                <a:gd name="T75" fmla="*/ 2147483647 h 512"/>
                <a:gd name="T76" fmla="*/ 2147483647 w 555"/>
                <a:gd name="T77" fmla="*/ 2147483647 h 5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55"/>
                <a:gd name="T118" fmla="*/ 0 h 512"/>
                <a:gd name="T119" fmla="*/ 555 w 555"/>
                <a:gd name="T120" fmla="*/ 512 h 51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55" h="512">
                  <a:moveTo>
                    <a:pt x="173" y="65"/>
                  </a:moveTo>
                  <a:lnTo>
                    <a:pt x="173" y="65"/>
                  </a:lnTo>
                  <a:lnTo>
                    <a:pt x="192" y="65"/>
                  </a:lnTo>
                  <a:lnTo>
                    <a:pt x="209" y="144"/>
                  </a:lnTo>
                  <a:lnTo>
                    <a:pt x="138" y="161"/>
                  </a:lnTo>
                  <a:lnTo>
                    <a:pt x="138" y="176"/>
                  </a:lnTo>
                  <a:lnTo>
                    <a:pt x="86" y="209"/>
                  </a:lnTo>
                  <a:lnTo>
                    <a:pt x="17" y="240"/>
                  </a:lnTo>
                  <a:lnTo>
                    <a:pt x="0" y="257"/>
                  </a:lnTo>
                  <a:lnTo>
                    <a:pt x="0" y="288"/>
                  </a:lnTo>
                  <a:lnTo>
                    <a:pt x="104" y="353"/>
                  </a:lnTo>
                  <a:lnTo>
                    <a:pt x="261" y="464"/>
                  </a:lnTo>
                  <a:lnTo>
                    <a:pt x="278" y="480"/>
                  </a:lnTo>
                  <a:lnTo>
                    <a:pt x="313" y="497"/>
                  </a:lnTo>
                  <a:lnTo>
                    <a:pt x="330" y="512"/>
                  </a:lnTo>
                  <a:lnTo>
                    <a:pt x="347" y="512"/>
                  </a:lnTo>
                  <a:lnTo>
                    <a:pt x="382" y="512"/>
                  </a:lnTo>
                  <a:lnTo>
                    <a:pt x="555" y="401"/>
                  </a:lnTo>
                  <a:lnTo>
                    <a:pt x="537" y="368"/>
                  </a:lnTo>
                  <a:lnTo>
                    <a:pt x="520" y="368"/>
                  </a:lnTo>
                  <a:lnTo>
                    <a:pt x="486" y="320"/>
                  </a:lnTo>
                  <a:lnTo>
                    <a:pt x="503" y="305"/>
                  </a:lnTo>
                  <a:lnTo>
                    <a:pt x="503" y="272"/>
                  </a:lnTo>
                  <a:lnTo>
                    <a:pt x="503" y="240"/>
                  </a:lnTo>
                  <a:lnTo>
                    <a:pt x="486" y="224"/>
                  </a:lnTo>
                  <a:lnTo>
                    <a:pt x="486" y="209"/>
                  </a:lnTo>
                  <a:lnTo>
                    <a:pt x="486" y="161"/>
                  </a:lnTo>
                  <a:lnTo>
                    <a:pt x="451" y="144"/>
                  </a:lnTo>
                  <a:lnTo>
                    <a:pt x="434" y="113"/>
                  </a:lnTo>
                  <a:lnTo>
                    <a:pt x="468" y="80"/>
                  </a:lnTo>
                  <a:lnTo>
                    <a:pt x="451" y="17"/>
                  </a:lnTo>
                  <a:lnTo>
                    <a:pt x="468" y="0"/>
                  </a:lnTo>
                  <a:lnTo>
                    <a:pt x="451" y="17"/>
                  </a:lnTo>
                  <a:lnTo>
                    <a:pt x="399" y="0"/>
                  </a:lnTo>
                  <a:lnTo>
                    <a:pt x="382" y="17"/>
                  </a:lnTo>
                  <a:lnTo>
                    <a:pt x="347" y="0"/>
                  </a:lnTo>
                  <a:lnTo>
                    <a:pt x="313" y="17"/>
                  </a:lnTo>
                  <a:lnTo>
                    <a:pt x="261" y="17"/>
                  </a:lnTo>
                  <a:lnTo>
                    <a:pt x="173" y="65"/>
                  </a:lnTo>
                  <a:close/>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06" name="Freeform 306"/>
            <p:cNvSpPr>
              <a:spLocks/>
            </p:cNvSpPr>
            <p:nvPr/>
          </p:nvSpPr>
          <p:spPr bwMode="auto">
            <a:xfrm>
              <a:off x="2267" y="2097"/>
              <a:ext cx="44" cy="102"/>
            </a:xfrm>
            <a:custGeom>
              <a:avLst/>
              <a:gdLst>
                <a:gd name="T0" fmla="*/ 2147483647 w 105"/>
                <a:gd name="T1" fmla="*/ 2147483647 h 209"/>
                <a:gd name="T2" fmla="*/ 2147483647 w 105"/>
                <a:gd name="T3" fmla="*/ 2147483647 h 209"/>
                <a:gd name="T4" fmla="*/ 2147483647 w 105"/>
                <a:gd name="T5" fmla="*/ 2147483647 h 209"/>
                <a:gd name="T6" fmla="*/ 2147483647 w 105"/>
                <a:gd name="T7" fmla="*/ 2147483647 h 209"/>
                <a:gd name="T8" fmla="*/ 2147483647 w 105"/>
                <a:gd name="T9" fmla="*/ 2147483647 h 209"/>
                <a:gd name="T10" fmla="*/ 2147483647 w 105"/>
                <a:gd name="T11" fmla="*/ 2147483647 h 209"/>
                <a:gd name="T12" fmla="*/ 2147483647 w 105"/>
                <a:gd name="T13" fmla="*/ 2147483647 h 209"/>
                <a:gd name="T14" fmla="*/ 2147483647 w 105"/>
                <a:gd name="T15" fmla="*/ 2147483647 h 209"/>
                <a:gd name="T16" fmla="*/ 0 w 105"/>
                <a:gd name="T17" fmla="*/ 2147483647 h 209"/>
                <a:gd name="T18" fmla="*/ 2147483647 w 105"/>
                <a:gd name="T19" fmla="*/ 2147483647 h 209"/>
                <a:gd name="T20" fmla="*/ 2147483647 w 105"/>
                <a:gd name="T21" fmla="*/ 2147483647 h 209"/>
                <a:gd name="T22" fmla="*/ 2147483647 w 105"/>
                <a:gd name="T23" fmla="*/ 0 h 209"/>
                <a:gd name="T24" fmla="*/ 2147483647 w 105"/>
                <a:gd name="T25" fmla="*/ 0 h 209"/>
                <a:gd name="T26" fmla="*/ 2147483647 w 105"/>
                <a:gd name="T27" fmla="*/ 2147483647 h 209"/>
                <a:gd name="T28" fmla="*/ 2147483647 w 105"/>
                <a:gd name="T29" fmla="*/ 0 h 209"/>
                <a:gd name="T30" fmla="*/ 2147483647 w 105"/>
                <a:gd name="T31" fmla="*/ 2147483647 h 209"/>
                <a:gd name="T32" fmla="*/ 2147483647 w 105"/>
                <a:gd name="T33" fmla="*/ 2147483647 h 209"/>
                <a:gd name="T34" fmla="*/ 2147483647 w 105"/>
                <a:gd name="T35" fmla="*/ 2147483647 h 209"/>
                <a:gd name="T36" fmla="*/ 2147483647 w 105"/>
                <a:gd name="T37" fmla="*/ 2147483647 h 209"/>
                <a:gd name="T38" fmla="*/ 2147483647 w 105"/>
                <a:gd name="T39" fmla="*/ 2147483647 h 209"/>
                <a:gd name="T40" fmla="*/ 2147483647 w 105"/>
                <a:gd name="T41" fmla="*/ 2147483647 h 20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5"/>
                <a:gd name="T64" fmla="*/ 0 h 209"/>
                <a:gd name="T65" fmla="*/ 105 w 105"/>
                <a:gd name="T66" fmla="*/ 209 h 20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5" h="209">
                  <a:moveTo>
                    <a:pt x="105" y="128"/>
                  </a:moveTo>
                  <a:lnTo>
                    <a:pt x="105" y="128"/>
                  </a:lnTo>
                  <a:lnTo>
                    <a:pt x="105" y="144"/>
                  </a:lnTo>
                  <a:lnTo>
                    <a:pt x="71" y="176"/>
                  </a:lnTo>
                  <a:lnTo>
                    <a:pt x="71" y="192"/>
                  </a:lnTo>
                  <a:lnTo>
                    <a:pt x="54" y="209"/>
                  </a:lnTo>
                  <a:lnTo>
                    <a:pt x="54" y="161"/>
                  </a:lnTo>
                  <a:lnTo>
                    <a:pt x="17" y="144"/>
                  </a:lnTo>
                  <a:lnTo>
                    <a:pt x="0" y="113"/>
                  </a:lnTo>
                  <a:lnTo>
                    <a:pt x="34" y="80"/>
                  </a:lnTo>
                  <a:lnTo>
                    <a:pt x="17" y="17"/>
                  </a:lnTo>
                  <a:lnTo>
                    <a:pt x="34" y="0"/>
                  </a:lnTo>
                  <a:lnTo>
                    <a:pt x="71" y="0"/>
                  </a:lnTo>
                  <a:lnTo>
                    <a:pt x="88" y="17"/>
                  </a:lnTo>
                  <a:lnTo>
                    <a:pt x="105" y="0"/>
                  </a:lnTo>
                  <a:lnTo>
                    <a:pt x="88" y="32"/>
                  </a:lnTo>
                  <a:lnTo>
                    <a:pt x="105" y="65"/>
                  </a:lnTo>
                  <a:lnTo>
                    <a:pt x="71" y="96"/>
                  </a:lnTo>
                  <a:lnTo>
                    <a:pt x="71" y="113"/>
                  </a:lnTo>
                  <a:lnTo>
                    <a:pt x="105" y="113"/>
                  </a:lnTo>
                  <a:lnTo>
                    <a:pt x="105" y="128"/>
                  </a:lnTo>
                  <a:close/>
                </a:path>
              </a:pathLst>
            </a:custGeom>
            <a:solidFill>
              <a:srgbClr val="5BAC26"/>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7" name="Freeform 307"/>
            <p:cNvSpPr>
              <a:spLocks/>
            </p:cNvSpPr>
            <p:nvPr/>
          </p:nvSpPr>
          <p:spPr bwMode="auto">
            <a:xfrm>
              <a:off x="2049" y="2268"/>
              <a:ext cx="183" cy="196"/>
            </a:xfrm>
            <a:custGeom>
              <a:avLst/>
              <a:gdLst>
                <a:gd name="T0" fmla="*/ 2147483647 w 449"/>
                <a:gd name="T1" fmla="*/ 0 h 399"/>
                <a:gd name="T2" fmla="*/ 2147483647 w 449"/>
                <a:gd name="T3" fmla="*/ 0 h 399"/>
                <a:gd name="T4" fmla="*/ 2147483647 w 449"/>
                <a:gd name="T5" fmla="*/ 2147483647 h 399"/>
                <a:gd name="T6" fmla="*/ 2147483647 w 449"/>
                <a:gd name="T7" fmla="*/ 2147483647 h 399"/>
                <a:gd name="T8" fmla="*/ 2147483647 w 449"/>
                <a:gd name="T9" fmla="*/ 2147483647 h 399"/>
                <a:gd name="T10" fmla="*/ 2147483647 w 449"/>
                <a:gd name="T11" fmla="*/ 2147483647 h 399"/>
                <a:gd name="T12" fmla="*/ 2147483647 w 449"/>
                <a:gd name="T13" fmla="*/ 2147483647 h 399"/>
                <a:gd name="T14" fmla="*/ 2147483647 w 449"/>
                <a:gd name="T15" fmla="*/ 2147483647 h 399"/>
                <a:gd name="T16" fmla="*/ 2147483647 w 449"/>
                <a:gd name="T17" fmla="*/ 2147483647 h 399"/>
                <a:gd name="T18" fmla="*/ 2147483647 w 449"/>
                <a:gd name="T19" fmla="*/ 2147483647 h 399"/>
                <a:gd name="T20" fmla="*/ 2147483647 w 449"/>
                <a:gd name="T21" fmla="*/ 2147483647 h 399"/>
                <a:gd name="T22" fmla="*/ 2147483647 w 449"/>
                <a:gd name="T23" fmla="*/ 2147483647 h 399"/>
                <a:gd name="T24" fmla="*/ 2147483647 w 449"/>
                <a:gd name="T25" fmla="*/ 2147483647 h 399"/>
                <a:gd name="T26" fmla="*/ 2147483647 w 449"/>
                <a:gd name="T27" fmla="*/ 2147483647 h 399"/>
                <a:gd name="T28" fmla="*/ 2147483647 w 449"/>
                <a:gd name="T29" fmla="*/ 2147483647 h 399"/>
                <a:gd name="T30" fmla="*/ 2147483647 w 449"/>
                <a:gd name="T31" fmla="*/ 2147483647 h 399"/>
                <a:gd name="T32" fmla="*/ 2147483647 w 449"/>
                <a:gd name="T33" fmla="*/ 2147483647 h 399"/>
                <a:gd name="T34" fmla="*/ 2147483647 w 449"/>
                <a:gd name="T35" fmla="*/ 2147483647 h 399"/>
                <a:gd name="T36" fmla="*/ 2147483647 w 449"/>
                <a:gd name="T37" fmla="*/ 2147483647 h 399"/>
                <a:gd name="T38" fmla="*/ 2147483647 w 449"/>
                <a:gd name="T39" fmla="*/ 2147483647 h 399"/>
                <a:gd name="T40" fmla="*/ 2147483647 w 449"/>
                <a:gd name="T41" fmla="*/ 2147483647 h 399"/>
                <a:gd name="T42" fmla="*/ 2147483647 w 449"/>
                <a:gd name="T43" fmla="*/ 2147483647 h 399"/>
                <a:gd name="T44" fmla="*/ 2147483647 w 449"/>
                <a:gd name="T45" fmla="*/ 2147483647 h 399"/>
                <a:gd name="T46" fmla="*/ 0 w 449"/>
                <a:gd name="T47" fmla="*/ 2147483647 h 399"/>
                <a:gd name="T48" fmla="*/ 2147483647 w 449"/>
                <a:gd name="T49" fmla="*/ 2147483647 h 399"/>
                <a:gd name="T50" fmla="*/ 2147483647 w 449"/>
                <a:gd name="T51" fmla="*/ 2147483647 h 399"/>
                <a:gd name="T52" fmla="*/ 2147483647 w 449"/>
                <a:gd name="T53" fmla="*/ 2147483647 h 399"/>
                <a:gd name="T54" fmla="*/ 2147483647 w 449"/>
                <a:gd name="T55" fmla="*/ 2147483647 h 399"/>
                <a:gd name="T56" fmla="*/ 2147483647 w 449"/>
                <a:gd name="T57" fmla="*/ 0 h 399"/>
                <a:gd name="T58" fmla="*/ 2147483647 w 449"/>
                <a:gd name="T59" fmla="*/ 0 h 39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49"/>
                <a:gd name="T91" fmla="*/ 0 h 399"/>
                <a:gd name="T92" fmla="*/ 449 w 449"/>
                <a:gd name="T93" fmla="*/ 399 h 39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49" h="399">
                  <a:moveTo>
                    <a:pt x="208" y="0"/>
                  </a:moveTo>
                  <a:lnTo>
                    <a:pt x="208" y="0"/>
                  </a:lnTo>
                  <a:lnTo>
                    <a:pt x="363" y="111"/>
                  </a:lnTo>
                  <a:lnTo>
                    <a:pt x="380" y="127"/>
                  </a:lnTo>
                  <a:lnTo>
                    <a:pt x="415" y="144"/>
                  </a:lnTo>
                  <a:lnTo>
                    <a:pt x="432" y="159"/>
                  </a:lnTo>
                  <a:lnTo>
                    <a:pt x="449" y="159"/>
                  </a:lnTo>
                  <a:lnTo>
                    <a:pt x="449" y="240"/>
                  </a:lnTo>
                  <a:lnTo>
                    <a:pt x="432" y="255"/>
                  </a:lnTo>
                  <a:lnTo>
                    <a:pt x="346" y="270"/>
                  </a:lnTo>
                  <a:lnTo>
                    <a:pt x="311" y="270"/>
                  </a:lnTo>
                  <a:lnTo>
                    <a:pt x="277" y="303"/>
                  </a:lnTo>
                  <a:lnTo>
                    <a:pt x="242" y="318"/>
                  </a:lnTo>
                  <a:lnTo>
                    <a:pt x="208" y="366"/>
                  </a:lnTo>
                  <a:lnTo>
                    <a:pt x="190" y="384"/>
                  </a:lnTo>
                  <a:lnTo>
                    <a:pt x="173" y="399"/>
                  </a:lnTo>
                  <a:lnTo>
                    <a:pt x="156" y="384"/>
                  </a:lnTo>
                  <a:lnTo>
                    <a:pt x="138" y="399"/>
                  </a:lnTo>
                  <a:lnTo>
                    <a:pt x="121" y="399"/>
                  </a:lnTo>
                  <a:lnTo>
                    <a:pt x="87" y="336"/>
                  </a:lnTo>
                  <a:lnTo>
                    <a:pt x="52" y="351"/>
                  </a:lnTo>
                  <a:lnTo>
                    <a:pt x="17" y="351"/>
                  </a:lnTo>
                  <a:lnTo>
                    <a:pt x="35" y="336"/>
                  </a:lnTo>
                  <a:lnTo>
                    <a:pt x="0" y="270"/>
                  </a:lnTo>
                  <a:lnTo>
                    <a:pt x="35" y="255"/>
                  </a:lnTo>
                  <a:lnTo>
                    <a:pt x="52" y="270"/>
                  </a:lnTo>
                  <a:lnTo>
                    <a:pt x="69" y="255"/>
                  </a:lnTo>
                  <a:lnTo>
                    <a:pt x="190" y="255"/>
                  </a:lnTo>
                  <a:lnTo>
                    <a:pt x="156" y="0"/>
                  </a:lnTo>
                  <a:lnTo>
                    <a:pt x="208" y="0"/>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8" name="Freeform 308"/>
            <p:cNvSpPr>
              <a:spLocks/>
            </p:cNvSpPr>
            <p:nvPr/>
          </p:nvSpPr>
          <p:spPr bwMode="auto">
            <a:xfrm>
              <a:off x="1999" y="2238"/>
              <a:ext cx="135" cy="164"/>
            </a:xfrm>
            <a:custGeom>
              <a:avLst/>
              <a:gdLst>
                <a:gd name="T0" fmla="*/ 0 w 331"/>
                <a:gd name="T1" fmla="*/ 2147483647 h 335"/>
                <a:gd name="T2" fmla="*/ 0 w 331"/>
                <a:gd name="T3" fmla="*/ 2147483647 h 335"/>
                <a:gd name="T4" fmla="*/ 2147483647 w 331"/>
                <a:gd name="T5" fmla="*/ 2147483647 h 335"/>
                <a:gd name="T6" fmla="*/ 2147483647 w 331"/>
                <a:gd name="T7" fmla="*/ 2147483647 h 335"/>
                <a:gd name="T8" fmla="*/ 2147483647 w 331"/>
                <a:gd name="T9" fmla="*/ 2147483647 h 335"/>
                <a:gd name="T10" fmla="*/ 2147483647 w 331"/>
                <a:gd name="T11" fmla="*/ 2147483647 h 335"/>
                <a:gd name="T12" fmla="*/ 2147483647 w 331"/>
                <a:gd name="T13" fmla="*/ 2147483647 h 335"/>
                <a:gd name="T14" fmla="*/ 2147483647 w 331"/>
                <a:gd name="T15" fmla="*/ 2147483647 h 335"/>
                <a:gd name="T16" fmla="*/ 2147483647 w 331"/>
                <a:gd name="T17" fmla="*/ 0 h 335"/>
                <a:gd name="T18" fmla="*/ 2147483647 w 331"/>
                <a:gd name="T19" fmla="*/ 2147483647 h 335"/>
                <a:gd name="T20" fmla="*/ 2147483647 w 331"/>
                <a:gd name="T21" fmla="*/ 2147483647 h 335"/>
                <a:gd name="T22" fmla="*/ 2147483647 w 331"/>
                <a:gd name="T23" fmla="*/ 2147483647 h 335"/>
                <a:gd name="T24" fmla="*/ 2147483647 w 331"/>
                <a:gd name="T25" fmla="*/ 2147483647 h 335"/>
                <a:gd name="T26" fmla="*/ 2147483647 w 331"/>
                <a:gd name="T27" fmla="*/ 2147483647 h 335"/>
                <a:gd name="T28" fmla="*/ 2147483647 w 331"/>
                <a:gd name="T29" fmla="*/ 2147483647 h 335"/>
                <a:gd name="T30" fmla="*/ 2147483647 w 331"/>
                <a:gd name="T31" fmla="*/ 2147483647 h 335"/>
                <a:gd name="T32" fmla="*/ 2147483647 w 331"/>
                <a:gd name="T33" fmla="*/ 2147483647 h 335"/>
                <a:gd name="T34" fmla="*/ 2147483647 w 331"/>
                <a:gd name="T35" fmla="*/ 2147483647 h 335"/>
                <a:gd name="T36" fmla="*/ 2147483647 w 331"/>
                <a:gd name="T37" fmla="*/ 2147483647 h 335"/>
                <a:gd name="T38" fmla="*/ 0 w 331"/>
                <a:gd name="T39" fmla="*/ 2147483647 h 335"/>
                <a:gd name="T40" fmla="*/ 2147483647 w 331"/>
                <a:gd name="T41" fmla="*/ 2147483647 h 335"/>
                <a:gd name="T42" fmla="*/ 0 w 331"/>
                <a:gd name="T43" fmla="*/ 2147483647 h 335"/>
                <a:gd name="T44" fmla="*/ 2147483647 w 331"/>
                <a:gd name="T45" fmla="*/ 2147483647 h 335"/>
                <a:gd name="T46" fmla="*/ 0 w 331"/>
                <a:gd name="T47" fmla="*/ 2147483647 h 3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1"/>
                <a:gd name="T73" fmla="*/ 0 h 335"/>
                <a:gd name="T74" fmla="*/ 331 w 331"/>
                <a:gd name="T75" fmla="*/ 335 h 3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1" h="335">
                  <a:moveTo>
                    <a:pt x="0" y="176"/>
                  </a:moveTo>
                  <a:lnTo>
                    <a:pt x="0" y="176"/>
                  </a:lnTo>
                  <a:lnTo>
                    <a:pt x="18" y="161"/>
                  </a:lnTo>
                  <a:lnTo>
                    <a:pt x="106" y="161"/>
                  </a:lnTo>
                  <a:lnTo>
                    <a:pt x="106" y="128"/>
                  </a:lnTo>
                  <a:lnTo>
                    <a:pt x="140" y="113"/>
                  </a:lnTo>
                  <a:lnTo>
                    <a:pt x="140" y="32"/>
                  </a:lnTo>
                  <a:lnTo>
                    <a:pt x="227" y="32"/>
                  </a:lnTo>
                  <a:lnTo>
                    <a:pt x="227" y="0"/>
                  </a:lnTo>
                  <a:lnTo>
                    <a:pt x="331" y="65"/>
                  </a:lnTo>
                  <a:lnTo>
                    <a:pt x="279" y="65"/>
                  </a:lnTo>
                  <a:lnTo>
                    <a:pt x="313" y="320"/>
                  </a:lnTo>
                  <a:lnTo>
                    <a:pt x="192" y="320"/>
                  </a:lnTo>
                  <a:lnTo>
                    <a:pt x="175" y="335"/>
                  </a:lnTo>
                  <a:lnTo>
                    <a:pt x="158" y="320"/>
                  </a:lnTo>
                  <a:lnTo>
                    <a:pt x="123" y="335"/>
                  </a:lnTo>
                  <a:lnTo>
                    <a:pt x="106" y="305"/>
                  </a:lnTo>
                  <a:lnTo>
                    <a:pt x="52" y="288"/>
                  </a:lnTo>
                  <a:lnTo>
                    <a:pt x="18" y="288"/>
                  </a:lnTo>
                  <a:lnTo>
                    <a:pt x="0" y="305"/>
                  </a:lnTo>
                  <a:lnTo>
                    <a:pt x="18" y="240"/>
                  </a:lnTo>
                  <a:lnTo>
                    <a:pt x="0" y="224"/>
                  </a:lnTo>
                  <a:lnTo>
                    <a:pt x="18" y="192"/>
                  </a:lnTo>
                  <a:lnTo>
                    <a:pt x="0" y="176"/>
                  </a:lnTo>
                  <a:close/>
                </a:path>
              </a:pathLst>
            </a:custGeom>
            <a:solidFill>
              <a:srgbClr val="ED1C24"/>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09" name="Freeform 309"/>
            <p:cNvSpPr>
              <a:spLocks/>
            </p:cNvSpPr>
            <p:nvPr/>
          </p:nvSpPr>
          <p:spPr bwMode="auto">
            <a:xfrm>
              <a:off x="1999" y="2230"/>
              <a:ext cx="92" cy="94"/>
            </a:xfrm>
            <a:custGeom>
              <a:avLst/>
              <a:gdLst>
                <a:gd name="T0" fmla="*/ 0 w 227"/>
                <a:gd name="T1" fmla="*/ 2147483647 h 192"/>
                <a:gd name="T2" fmla="*/ 0 w 227"/>
                <a:gd name="T3" fmla="*/ 2147483647 h 192"/>
                <a:gd name="T4" fmla="*/ 2147483647 w 227"/>
                <a:gd name="T5" fmla="*/ 2147483647 h 192"/>
                <a:gd name="T6" fmla="*/ 2147483647 w 227"/>
                <a:gd name="T7" fmla="*/ 2147483647 h 192"/>
                <a:gd name="T8" fmla="*/ 2147483647 w 227"/>
                <a:gd name="T9" fmla="*/ 2147483647 h 192"/>
                <a:gd name="T10" fmla="*/ 2147483647 w 227"/>
                <a:gd name="T11" fmla="*/ 2147483647 h 192"/>
                <a:gd name="T12" fmla="*/ 2147483647 w 227"/>
                <a:gd name="T13" fmla="*/ 2147483647 h 192"/>
                <a:gd name="T14" fmla="*/ 2147483647 w 227"/>
                <a:gd name="T15" fmla="*/ 2147483647 h 192"/>
                <a:gd name="T16" fmla="*/ 2147483647 w 227"/>
                <a:gd name="T17" fmla="*/ 2147483647 h 192"/>
                <a:gd name="T18" fmla="*/ 2147483647 w 227"/>
                <a:gd name="T19" fmla="*/ 0 h 192"/>
                <a:gd name="T20" fmla="*/ 2147483647 w 227"/>
                <a:gd name="T21" fmla="*/ 2147483647 h 192"/>
                <a:gd name="T22" fmla="*/ 2147483647 w 227"/>
                <a:gd name="T23" fmla="*/ 2147483647 h 192"/>
                <a:gd name="T24" fmla="*/ 2147483647 w 227"/>
                <a:gd name="T25" fmla="*/ 2147483647 h 192"/>
                <a:gd name="T26" fmla="*/ 0 w 227"/>
                <a:gd name="T27" fmla="*/ 2147483647 h 192"/>
                <a:gd name="T28" fmla="*/ 0 w 227"/>
                <a:gd name="T29" fmla="*/ 2147483647 h 1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7"/>
                <a:gd name="T46" fmla="*/ 0 h 192"/>
                <a:gd name="T47" fmla="*/ 227 w 227"/>
                <a:gd name="T48" fmla="*/ 192 h 1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7" h="192">
                  <a:moveTo>
                    <a:pt x="0" y="192"/>
                  </a:moveTo>
                  <a:lnTo>
                    <a:pt x="0" y="192"/>
                  </a:lnTo>
                  <a:lnTo>
                    <a:pt x="18" y="177"/>
                  </a:lnTo>
                  <a:lnTo>
                    <a:pt x="106" y="177"/>
                  </a:lnTo>
                  <a:lnTo>
                    <a:pt x="106" y="144"/>
                  </a:lnTo>
                  <a:lnTo>
                    <a:pt x="140" y="129"/>
                  </a:lnTo>
                  <a:lnTo>
                    <a:pt x="140" y="48"/>
                  </a:lnTo>
                  <a:lnTo>
                    <a:pt x="227" y="48"/>
                  </a:lnTo>
                  <a:lnTo>
                    <a:pt x="227" y="16"/>
                  </a:lnTo>
                  <a:lnTo>
                    <a:pt x="106" y="0"/>
                  </a:lnTo>
                  <a:lnTo>
                    <a:pt x="89" y="33"/>
                  </a:lnTo>
                  <a:lnTo>
                    <a:pt x="69" y="48"/>
                  </a:lnTo>
                  <a:lnTo>
                    <a:pt x="52" y="96"/>
                  </a:lnTo>
                  <a:lnTo>
                    <a:pt x="0" y="160"/>
                  </a:lnTo>
                  <a:lnTo>
                    <a:pt x="0" y="192"/>
                  </a:lnTo>
                </a:path>
              </a:pathLst>
            </a:custGeom>
            <a:solidFill>
              <a:srgbClr val="E2E2E2"/>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10" name="Freeform 310"/>
            <p:cNvSpPr>
              <a:spLocks/>
            </p:cNvSpPr>
            <p:nvPr/>
          </p:nvSpPr>
          <p:spPr bwMode="auto">
            <a:xfrm>
              <a:off x="1998" y="2417"/>
              <a:ext cx="35" cy="8"/>
            </a:xfrm>
            <a:custGeom>
              <a:avLst/>
              <a:gdLst>
                <a:gd name="T0" fmla="*/ 0 w 87"/>
                <a:gd name="T1" fmla="*/ 2147483647 h 15"/>
                <a:gd name="T2" fmla="*/ 0 w 87"/>
                <a:gd name="T3" fmla="*/ 2147483647 h 15"/>
                <a:gd name="T4" fmla="*/ 2147483647 w 87"/>
                <a:gd name="T5" fmla="*/ 2147483647 h 15"/>
                <a:gd name="T6" fmla="*/ 2147483647 w 87"/>
                <a:gd name="T7" fmla="*/ 0 h 15"/>
                <a:gd name="T8" fmla="*/ 2147483647 w 87"/>
                <a:gd name="T9" fmla="*/ 2147483647 h 15"/>
                <a:gd name="T10" fmla="*/ 2147483647 w 87"/>
                <a:gd name="T11" fmla="*/ 0 h 15"/>
                <a:gd name="T12" fmla="*/ 2147483647 w 87"/>
                <a:gd name="T13" fmla="*/ 0 h 15"/>
                <a:gd name="T14" fmla="*/ 0 w 87"/>
                <a:gd name="T15" fmla="*/ 0 h 15"/>
                <a:gd name="T16" fmla="*/ 0 w 87"/>
                <a:gd name="T17" fmla="*/ 2147483647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7"/>
                <a:gd name="T28" fmla="*/ 0 h 15"/>
                <a:gd name="T29" fmla="*/ 87 w 87"/>
                <a:gd name="T30" fmla="*/ 15 h 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7" h="15">
                  <a:moveTo>
                    <a:pt x="0" y="15"/>
                  </a:moveTo>
                  <a:lnTo>
                    <a:pt x="0" y="15"/>
                  </a:lnTo>
                  <a:lnTo>
                    <a:pt x="18" y="15"/>
                  </a:lnTo>
                  <a:lnTo>
                    <a:pt x="52" y="0"/>
                  </a:lnTo>
                  <a:lnTo>
                    <a:pt x="69" y="15"/>
                  </a:lnTo>
                  <a:lnTo>
                    <a:pt x="87" y="0"/>
                  </a:lnTo>
                  <a:lnTo>
                    <a:pt x="52" y="0"/>
                  </a:lnTo>
                  <a:lnTo>
                    <a:pt x="0" y="0"/>
                  </a:lnTo>
                  <a:lnTo>
                    <a:pt x="0" y="15"/>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11" name="Freeform 311"/>
            <p:cNvSpPr>
              <a:spLocks/>
            </p:cNvSpPr>
            <p:nvPr/>
          </p:nvSpPr>
          <p:spPr bwMode="auto">
            <a:xfrm>
              <a:off x="1998" y="2433"/>
              <a:ext cx="35" cy="23"/>
            </a:xfrm>
            <a:custGeom>
              <a:avLst/>
              <a:gdLst>
                <a:gd name="T0" fmla="*/ 2147483647 w 87"/>
                <a:gd name="T1" fmla="*/ 2147483647 h 48"/>
                <a:gd name="T2" fmla="*/ 2147483647 w 87"/>
                <a:gd name="T3" fmla="*/ 2147483647 h 48"/>
                <a:gd name="T4" fmla="*/ 2147483647 w 87"/>
                <a:gd name="T5" fmla="*/ 2147483647 h 48"/>
                <a:gd name="T6" fmla="*/ 2147483647 w 87"/>
                <a:gd name="T7" fmla="*/ 0 h 48"/>
                <a:gd name="T8" fmla="*/ 0 w 87"/>
                <a:gd name="T9" fmla="*/ 0 h 48"/>
                <a:gd name="T10" fmla="*/ 2147483647 w 87"/>
                <a:gd name="T11" fmla="*/ 2147483647 h 48"/>
                <a:gd name="T12" fmla="*/ 2147483647 w 87"/>
                <a:gd name="T13" fmla="*/ 2147483647 h 48"/>
                <a:gd name="T14" fmla="*/ 2147483647 w 87"/>
                <a:gd name="T15" fmla="*/ 2147483647 h 48"/>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48"/>
                <a:gd name="T26" fmla="*/ 87 w 87"/>
                <a:gd name="T27" fmla="*/ 48 h 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48">
                  <a:moveTo>
                    <a:pt x="52" y="48"/>
                  </a:moveTo>
                  <a:lnTo>
                    <a:pt x="52" y="48"/>
                  </a:lnTo>
                  <a:lnTo>
                    <a:pt x="87" y="15"/>
                  </a:lnTo>
                  <a:lnTo>
                    <a:pt x="87" y="0"/>
                  </a:lnTo>
                  <a:lnTo>
                    <a:pt x="0" y="0"/>
                  </a:lnTo>
                  <a:lnTo>
                    <a:pt x="35" y="15"/>
                  </a:lnTo>
                  <a:lnTo>
                    <a:pt x="35" y="30"/>
                  </a:lnTo>
                  <a:lnTo>
                    <a:pt x="52" y="48"/>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12" name="Freeform 312"/>
            <p:cNvSpPr>
              <a:spLocks/>
            </p:cNvSpPr>
            <p:nvPr/>
          </p:nvSpPr>
          <p:spPr bwMode="auto">
            <a:xfrm>
              <a:off x="2040" y="2464"/>
              <a:ext cx="30" cy="39"/>
            </a:xfrm>
            <a:custGeom>
              <a:avLst/>
              <a:gdLst>
                <a:gd name="T0" fmla="*/ 0 w 71"/>
                <a:gd name="T1" fmla="*/ 2147483647 h 81"/>
                <a:gd name="T2" fmla="*/ 0 w 71"/>
                <a:gd name="T3" fmla="*/ 2147483647 h 81"/>
                <a:gd name="T4" fmla="*/ 2147483647 w 71"/>
                <a:gd name="T5" fmla="*/ 0 h 81"/>
                <a:gd name="T6" fmla="*/ 2147483647 w 71"/>
                <a:gd name="T7" fmla="*/ 0 h 81"/>
                <a:gd name="T8" fmla="*/ 2147483647 w 71"/>
                <a:gd name="T9" fmla="*/ 2147483647 h 81"/>
                <a:gd name="T10" fmla="*/ 2147483647 w 71"/>
                <a:gd name="T11" fmla="*/ 2147483647 h 81"/>
                <a:gd name="T12" fmla="*/ 2147483647 w 71"/>
                <a:gd name="T13" fmla="*/ 2147483647 h 81"/>
                <a:gd name="T14" fmla="*/ 2147483647 w 71"/>
                <a:gd name="T15" fmla="*/ 2147483647 h 81"/>
                <a:gd name="T16" fmla="*/ 0 w 71"/>
                <a:gd name="T17" fmla="*/ 2147483647 h 81"/>
                <a:gd name="T18" fmla="*/ 0 w 71"/>
                <a:gd name="T19" fmla="*/ 214748364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81"/>
                <a:gd name="T32" fmla="*/ 71 w 71"/>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81">
                  <a:moveTo>
                    <a:pt x="0" y="15"/>
                  </a:moveTo>
                  <a:lnTo>
                    <a:pt x="0" y="15"/>
                  </a:lnTo>
                  <a:lnTo>
                    <a:pt x="19" y="0"/>
                  </a:lnTo>
                  <a:lnTo>
                    <a:pt x="36" y="0"/>
                  </a:lnTo>
                  <a:lnTo>
                    <a:pt x="71" y="33"/>
                  </a:lnTo>
                  <a:lnTo>
                    <a:pt x="71" y="48"/>
                  </a:lnTo>
                  <a:lnTo>
                    <a:pt x="36" y="81"/>
                  </a:lnTo>
                  <a:lnTo>
                    <a:pt x="19" y="63"/>
                  </a:lnTo>
                  <a:lnTo>
                    <a:pt x="0" y="63"/>
                  </a:lnTo>
                  <a:lnTo>
                    <a:pt x="0" y="15"/>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13" name="Freeform 313"/>
            <p:cNvSpPr>
              <a:spLocks/>
            </p:cNvSpPr>
            <p:nvPr/>
          </p:nvSpPr>
          <p:spPr bwMode="auto">
            <a:xfrm>
              <a:off x="2054" y="2480"/>
              <a:ext cx="51" cy="55"/>
            </a:xfrm>
            <a:custGeom>
              <a:avLst/>
              <a:gdLst>
                <a:gd name="T0" fmla="*/ 2147483647 w 122"/>
                <a:gd name="T1" fmla="*/ 2147483647 h 111"/>
                <a:gd name="T2" fmla="*/ 2147483647 w 122"/>
                <a:gd name="T3" fmla="*/ 2147483647 h 111"/>
                <a:gd name="T4" fmla="*/ 2147483647 w 122"/>
                <a:gd name="T5" fmla="*/ 2147483647 h 111"/>
                <a:gd name="T6" fmla="*/ 2147483647 w 122"/>
                <a:gd name="T7" fmla="*/ 2147483647 h 111"/>
                <a:gd name="T8" fmla="*/ 2147483647 w 122"/>
                <a:gd name="T9" fmla="*/ 2147483647 h 111"/>
                <a:gd name="T10" fmla="*/ 2147483647 w 122"/>
                <a:gd name="T11" fmla="*/ 2147483647 h 111"/>
                <a:gd name="T12" fmla="*/ 2147483647 w 122"/>
                <a:gd name="T13" fmla="*/ 0 h 111"/>
                <a:gd name="T14" fmla="*/ 2147483647 w 122"/>
                <a:gd name="T15" fmla="*/ 2147483647 h 111"/>
                <a:gd name="T16" fmla="*/ 0 w 122"/>
                <a:gd name="T17" fmla="*/ 2147483647 h 111"/>
                <a:gd name="T18" fmla="*/ 2147483647 w 122"/>
                <a:gd name="T19" fmla="*/ 2147483647 h 111"/>
                <a:gd name="T20" fmla="*/ 2147483647 w 122"/>
                <a:gd name="T21" fmla="*/ 2147483647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2"/>
                <a:gd name="T34" fmla="*/ 0 h 111"/>
                <a:gd name="T35" fmla="*/ 122 w 122"/>
                <a:gd name="T36" fmla="*/ 111 h 1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2" h="111">
                  <a:moveTo>
                    <a:pt x="122" y="111"/>
                  </a:moveTo>
                  <a:lnTo>
                    <a:pt x="122" y="111"/>
                  </a:lnTo>
                  <a:lnTo>
                    <a:pt x="122" y="78"/>
                  </a:lnTo>
                  <a:lnTo>
                    <a:pt x="86" y="63"/>
                  </a:lnTo>
                  <a:lnTo>
                    <a:pt x="86" y="30"/>
                  </a:lnTo>
                  <a:lnTo>
                    <a:pt x="69" y="30"/>
                  </a:lnTo>
                  <a:lnTo>
                    <a:pt x="51" y="0"/>
                  </a:lnTo>
                  <a:lnTo>
                    <a:pt x="34" y="15"/>
                  </a:lnTo>
                  <a:lnTo>
                    <a:pt x="0" y="48"/>
                  </a:lnTo>
                  <a:lnTo>
                    <a:pt x="86" y="111"/>
                  </a:lnTo>
                  <a:lnTo>
                    <a:pt x="122" y="111"/>
                  </a:lnTo>
                </a:path>
              </a:pathLst>
            </a:custGeom>
            <a:solidFill>
              <a:srgbClr val="5BAC26"/>
            </a:solidFill>
            <a:ln w="9525" cap="flat" cmpd="sng">
              <a:solidFill>
                <a:srgbClr val="4D4D4D"/>
              </a:solidFill>
              <a:prstDash val="solid"/>
              <a:round/>
              <a:headEnd type="none" w="med" len="med"/>
              <a:tailEnd type="none" w="med" len="med"/>
            </a:ln>
          </p:spPr>
          <p:txBody>
            <a:bodyPr/>
            <a:lstStyle/>
            <a:p>
              <a:pPr>
                <a:defRPr/>
              </a:pPr>
              <a:endParaRPr lang="en-GB" kern="0">
                <a:solidFill>
                  <a:sysClr val="windowText" lastClr="000000"/>
                </a:solidFill>
                <a:latin typeface="Arial" charset="0"/>
              </a:endParaRPr>
            </a:p>
          </p:txBody>
        </p:sp>
        <p:sp>
          <p:nvSpPr>
            <p:cNvPr id="314" name="Freeform 314"/>
            <p:cNvSpPr>
              <a:spLocks/>
            </p:cNvSpPr>
            <p:nvPr/>
          </p:nvSpPr>
          <p:spPr bwMode="auto">
            <a:xfrm>
              <a:off x="2090" y="2456"/>
              <a:ext cx="71" cy="79"/>
            </a:xfrm>
            <a:custGeom>
              <a:avLst/>
              <a:gdLst>
                <a:gd name="T0" fmla="*/ 2147483647 w 173"/>
                <a:gd name="T1" fmla="*/ 2147483647 h 159"/>
                <a:gd name="T2" fmla="*/ 2147483647 w 173"/>
                <a:gd name="T3" fmla="*/ 2147483647 h 159"/>
                <a:gd name="T4" fmla="*/ 2147483647 w 173"/>
                <a:gd name="T5" fmla="*/ 2147483647 h 159"/>
                <a:gd name="T6" fmla="*/ 2147483647 w 173"/>
                <a:gd name="T7" fmla="*/ 2147483647 h 159"/>
                <a:gd name="T8" fmla="*/ 2147483647 w 173"/>
                <a:gd name="T9" fmla="*/ 2147483647 h 159"/>
                <a:gd name="T10" fmla="*/ 2147483647 w 173"/>
                <a:gd name="T11" fmla="*/ 2147483647 h 159"/>
                <a:gd name="T12" fmla="*/ 2147483647 w 173"/>
                <a:gd name="T13" fmla="*/ 2147483647 h 159"/>
                <a:gd name="T14" fmla="*/ 2147483647 w 173"/>
                <a:gd name="T15" fmla="*/ 0 h 159"/>
                <a:gd name="T16" fmla="*/ 2147483647 w 173"/>
                <a:gd name="T17" fmla="*/ 2147483647 h 159"/>
                <a:gd name="T18" fmla="*/ 2147483647 w 173"/>
                <a:gd name="T19" fmla="*/ 0 h 159"/>
                <a:gd name="T20" fmla="*/ 2147483647 w 173"/>
                <a:gd name="T21" fmla="*/ 2147483647 h 159"/>
                <a:gd name="T22" fmla="*/ 2147483647 w 173"/>
                <a:gd name="T23" fmla="*/ 2147483647 h 159"/>
                <a:gd name="T24" fmla="*/ 2147483647 w 173"/>
                <a:gd name="T25" fmla="*/ 2147483647 h 159"/>
                <a:gd name="T26" fmla="*/ 2147483647 w 173"/>
                <a:gd name="T27" fmla="*/ 2147483647 h 159"/>
                <a:gd name="T28" fmla="*/ 2147483647 w 173"/>
                <a:gd name="T29" fmla="*/ 2147483647 h 159"/>
                <a:gd name="T30" fmla="*/ 2147483647 w 173"/>
                <a:gd name="T31" fmla="*/ 2147483647 h 159"/>
                <a:gd name="T32" fmla="*/ 0 w 173"/>
                <a:gd name="T33" fmla="*/ 2147483647 h 159"/>
                <a:gd name="T34" fmla="*/ 0 w 173"/>
                <a:gd name="T35" fmla="*/ 2147483647 h 159"/>
                <a:gd name="T36" fmla="*/ 2147483647 w 173"/>
                <a:gd name="T37" fmla="*/ 2147483647 h 159"/>
                <a:gd name="T38" fmla="*/ 2147483647 w 173"/>
                <a:gd name="T39" fmla="*/ 2147483647 h 159"/>
                <a:gd name="T40" fmla="*/ 2147483647 w 173"/>
                <a:gd name="T41" fmla="*/ 2147483647 h 159"/>
                <a:gd name="T42" fmla="*/ 2147483647 w 173"/>
                <a:gd name="T43" fmla="*/ 2147483647 h 159"/>
                <a:gd name="T44" fmla="*/ 2147483647 w 173"/>
                <a:gd name="T45" fmla="*/ 2147483647 h 1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3"/>
                <a:gd name="T70" fmla="*/ 0 h 159"/>
                <a:gd name="T71" fmla="*/ 173 w 173"/>
                <a:gd name="T72" fmla="*/ 159 h 15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3" h="159">
                  <a:moveTo>
                    <a:pt x="155" y="144"/>
                  </a:moveTo>
                  <a:lnTo>
                    <a:pt x="155" y="144"/>
                  </a:lnTo>
                  <a:lnTo>
                    <a:pt x="155" y="96"/>
                  </a:lnTo>
                  <a:lnTo>
                    <a:pt x="173" y="63"/>
                  </a:lnTo>
                  <a:lnTo>
                    <a:pt x="155" y="30"/>
                  </a:lnTo>
                  <a:lnTo>
                    <a:pt x="138" y="15"/>
                  </a:lnTo>
                  <a:lnTo>
                    <a:pt x="104" y="15"/>
                  </a:lnTo>
                  <a:lnTo>
                    <a:pt x="86" y="0"/>
                  </a:lnTo>
                  <a:lnTo>
                    <a:pt x="69" y="15"/>
                  </a:lnTo>
                  <a:lnTo>
                    <a:pt x="52" y="0"/>
                  </a:lnTo>
                  <a:lnTo>
                    <a:pt x="34" y="15"/>
                  </a:lnTo>
                  <a:lnTo>
                    <a:pt x="17" y="15"/>
                  </a:lnTo>
                  <a:lnTo>
                    <a:pt x="17" y="30"/>
                  </a:lnTo>
                  <a:lnTo>
                    <a:pt x="17" y="48"/>
                  </a:lnTo>
                  <a:lnTo>
                    <a:pt x="17" y="63"/>
                  </a:lnTo>
                  <a:lnTo>
                    <a:pt x="17" y="78"/>
                  </a:lnTo>
                  <a:lnTo>
                    <a:pt x="0" y="78"/>
                  </a:lnTo>
                  <a:lnTo>
                    <a:pt x="0" y="111"/>
                  </a:lnTo>
                  <a:lnTo>
                    <a:pt x="34" y="126"/>
                  </a:lnTo>
                  <a:lnTo>
                    <a:pt x="34" y="159"/>
                  </a:lnTo>
                  <a:lnTo>
                    <a:pt x="69" y="144"/>
                  </a:lnTo>
                  <a:lnTo>
                    <a:pt x="121" y="144"/>
                  </a:lnTo>
                  <a:lnTo>
                    <a:pt x="155" y="144"/>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15" name="Freeform 315"/>
            <p:cNvSpPr>
              <a:spLocks/>
            </p:cNvSpPr>
            <p:nvPr/>
          </p:nvSpPr>
          <p:spPr bwMode="auto">
            <a:xfrm>
              <a:off x="2126" y="2401"/>
              <a:ext cx="84" cy="71"/>
            </a:xfrm>
            <a:custGeom>
              <a:avLst/>
              <a:gdLst>
                <a:gd name="T0" fmla="*/ 0 w 208"/>
                <a:gd name="T1" fmla="*/ 2147483647 h 144"/>
                <a:gd name="T2" fmla="*/ 0 w 208"/>
                <a:gd name="T3" fmla="*/ 2147483647 h 144"/>
                <a:gd name="T4" fmla="*/ 2147483647 w 208"/>
                <a:gd name="T5" fmla="*/ 2147483647 h 144"/>
                <a:gd name="T6" fmla="*/ 2147483647 w 208"/>
                <a:gd name="T7" fmla="*/ 2147483647 h 144"/>
                <a:gd name="T8" fmla="*/ 2147483647 w 208"/>
                <a:gd name="T9" fmla="*/ 2147483647 h 144"/>
                <a:gd name="T10" fmla="*/ 2147483647 w 208"/>
                <a:gd name="T11" fmla="*/ 0 h 144"/>
                <a:gd name="T12" fmla="*/ 2147483647 w 208"/>
                <a:gd name="T13" fmla="*/ 0 h 144"/>
                <a:gd name="T14" fmla="*/ 2147483647 w 208"/>
                <a:gd name="T15" fmla="*/ 2147483647 h 144"/>
                <a:gd name="T16" fmla="*/ 2147483647 w 208"/>
                <a:gd name="T17" fmla="*/ 2147483647 h 144"/>
                <a:gd name="T18" fmla="*/ 2147483647 w 208"/>
                <a:gd name="T19" fmla="*/ 2147483647 h 144"/>
                <a:gd name="T20" fmla="*/ 2147483647 w 208"/>
                <a:gd name="T21" fmla="*/ 2147483647 h 144"/>
                <a:gd name="T22" fmla="*/ 2147483647 w 208"/>
                <a:gd name="T23" fmla="*/ 2147483647 h 144"/>
                <a:gd name="T24" fmla="*/ 2147483647 w 208"/>
                <a:gd name="T25" fmla="*/ 2147483647 h 144"/>
                <a:gd name="T26" fmla="*/ 2147483647 w 208"/>
                <a:gd name="T27" fmla="*/ 2147483647 h 144"/>
                <a:gd name="T28" fmla="*/ 2147483647 w 208"/>
                <a:gd name="T29" fmla="*/ 2147483647 h 144"/>
                <a:gd name="T30" fmla="*/ 2147483647 w 208"/>
                <a:gd name="T31" fmla="*/ 2147483647 h 144"/>
                <a:gd name="T32" fmla="*/ 2147483647 w 208"/>
                <a:gd name="T33" fmla="*/ 2147483647 h 144"/>
                <a:gd name="T34" fmla="*/ 2147483647 w 208"/>
                <a:gd name="T35" fmla="*/ 2147483647 h 144"/>
                <a:gd name="T36" fmla="*/ 0 w 208"/>
                <a:gd name="T37" fmla="*/ 2147483647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8"/>
                <a:gd name="T58" fmla="*/ 0 h 144"/>
                <a:gd name="T59" fmla="*/ 208 w 208"/>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8" h="144">
                  <a:moveTo>
                    <a:pt x="0" y="114"/>
                  </a:moveTo>
                  <a:lnTo>
                    <a:pt x="0" y="114"/>
                  </a:lnTo>
                  <a:lnTo>
                    <a:pt x="18" y="96"/>
                  </a:lnTo>
                  <a:lnTo>
                    <a:pt x="52" y="48"/>
                  </a:lnTo>
                  <a:lnTo>
                    <a:pt x="87" y="33"/>
                  </a:lnTo>
                  <a:lnTo>
                    <a:pt x="121" y="0"/>
                  </a:lnTo>
                  <a:lnTo>
                    <a:pt x="156" y="0"/>
                  </a:lnTo>
                  <a:lnTo>
                    <a:pt x="156" y="33"/>
                  </a:lnTo>
                  <a:lnTo>
                    <a:pt x="190" y="66"/>
                  </a:lnTo>
                  <a:lnTo>
                    <a:pt x="208" y="66"/>
                  </a:lnTo>
                  <a:lnTo>
                    <a:pt x="208" y="81"/>
                  </a:lnTo>
                  <a:lnTo>
                    <a:pt x="173" y="96"/>
                  </a:lnTo>
                  <a:lnTo>
                    <a:pt x="138" y="96"/>
                  </a:lnTo>
                  <a:lnTo>
                    <a:pt x="69" y="96"/>
                  </a:lnTo>
                  <a:lnTo>
                    <a:pt x="69" y="114"/>
                  </a:lnTo>
                  <a:lnTo>
                    <a:pt x="69" y="144"/>
                  </a:lnTo>
                  <a:lnTo>
                    <a:pt x="52" y="129"/>
                  </a:lnTo>
                  <a:lnTo>
                    <a:pt x="18" y="129"/>
                  </a:lnTo>
                  <a:lnTo>
                    <a:pt x="0" y="114"/>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16" name="Freeform 316"/>
            <p:cNvSpPr>
              <a:spLocks/>
            </p:cNvSpPr>
            <p:nvPr/>
          </p:nvSpPr>
          <p:spPr bwMode="auto">
            <a:xfrm>
              <a:off x="2183" y="2448"/>
              <a:ext cx="21" cy="63"/>
            </a:xfrm>
            <a:custGeom>
              <a:avLst/>
              <a:gdLst>
                <a:gd name="T0" fmla="*/ 2147483647 w 52"/>
                <a:gd name="T1" fmla="*/ 0 h 129"/>
                <a:gd name="T2" fmla="*/ 2147483647 w 52"/>
                <a:gd name="T3" fmla="*/ 0 h 129"/>
                <a:gd name="T4" fmla="*/ 0 w 52"/>
                <a:gd name="T5" fmla="*/ 0 h 129"/>
                <a:gd name="T6" fmla="*/ 2147483647 w 52"/>
                <a:gd name="T7" fmla="*/ 2147483647 h 129"/>
                <a:gd name="T8" fmla="*/ 2147483647 w 52"/>
                <a:gd name="T9" fmla="*/ 2147483647 h 129"/>
                <a:gd name="T10" fmla="*/ 2147483647 w 52"/>
                <a:gd name="T11" fmla="*/ 2147483647 h 129"/>
                <a:gd name="T12" fmla="*/ 2147483647 w 52"/>
                <a:gd name="T13" fmla="*/ 2147483647 h 129"/>
                <a:gd name="T14" fmla="*/ 2147483647 w 52"/>
                <a:gd name="T15" fmla="*/ 2147483647 h 129"/>
                <a:gd name="T16" fmla="*/ 2147483647 w 52"/>
                <a:gd name="T17" fmla="*/ 2147483647 h 129"/>
                <a:gd name="T18" fmla="*/ 2147483647 w 52"/>
                <a:gd name="T19" fmla="*/ 2147483647 h 129"/>
                <a:gd name="T20" fmla="*/ 2147483647 w 52"/>
                <a:gd name="T21" fmla="*/ 0 h 1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129"/>
                <a:gd name="T35" fmla="*/ 52 w 52"/>
                <a:gd name="T36" fmla="*/ 129 h 1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129">
                  <a:moveTo>
                    <a:pt x="35" y="0"/>
                  </a:moveTo>
                  <a:lnTo>
                    <a:pt x="35" y="0"/>
                  </a:lnTo>
                  <a:lnTo>
                    <a:pt x="0" y="0"/>
                  </a:lnTo>
                  <a:lnTo>
                    <a:pt x="18" y="66"/>
                  </a:lnTo>
                  <a:lnTo>
                    <a:pt x="35" y="114"/>
                  </a:lnTo>
                  <a:lnTo>
                    <a:pt x="35" y="129"/>
                  </a:lnTo>
                  <a:lnTo>
                    <a:pt x="52" y="129"/>
                  </a:lnTo>
                  <a:lnTo>
                    <a:pt x="52" y="66"/>
                  </a:lnTo>
                  <a:lnTo>
                    <a:pt x="52" y="33"/>
                  </a:lnTo>
                  <a:lnTo>
                    <a:pt x="35" y="18"/>
                  </a:lnTo>
                  <a:lnTo>
                    <a:pt x="35" y="0"/>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17" name="Freeform 317"/>
            <p:cNvSpPr>
              <a:spLocks/>
            </p:cNvSpPr>
            <p:nvPr/>
          </p:nvSpPr>
          <p:spPr bwMode="auto">
            <a:xfrm>
              <a:off x="2190" y="2292"/>
              <a:ext cx="178" cy="149"/>
            </a:xfrm>
            <a:custGeom>
              <a:avLst/>
              <a:gdLst>
                <a:gd name="T0" fmla="*/ 2147483647 w 436"/>
                <a:gd name="T1" fmla="*/ 2147483647 h 303"/>
                <a:gd name="T2" fmla="*/ 2147483647 w 436"/>
                <a:gd name="T3" fmla="*/ 2147483647 h 303"/>
                <a:gd name="T4" fmla="*/ 2147483647 w 436"/>
                <a:gd name="T5" fmla="*/ 2147483647 h 303"/>
                <a:gd name="T6" fmla="*/ 2147483647 w 436"/>
                <a:gd name="T7" fmla="*/ 2147483647 h 303"/>
                <a:gd name="T8" fmla="*/ 2147483647 w 436"/>
                <a:gd name="T9" fmla="*/ 2147483647 h 303"/>
                <a:gd name="T10" fmla="*/ 2147483647 w 436"/>
                <a:gd name="T11" fmla="*/ 2147483647 h 303"/>
                <a:gd name="T12" fmla="*/ 2147483647 w 436"/>
                <a:gd name="T13" fmla="*/ 2147483647 h 303"/>
                <a:gd name="T14" fmla="*/ 2147483647 w 436"/>
                <a:gd name="T15" fmla="*/ 0 h 303"/>
                <a:gd name="T16" fmla="*/ 2147483647 w 436"/>
                <a:gd name="T17" fmla="*/ 0 h 303"/>
                <a:gd name="T18" fmla="*/ 2147483647 w 436"/>
                <a:gd name="T19" fmla="*/ 2147483647 h 303"/>
                <a:gd name="T20" fmla="*/ 2147483647 w 436"/>
                <a:gd name="T21" fmla="*/ 2147483647 h 303"/>
                <a:gd name="T22" fmla="*/ 2147483647 w 436"/>
                <a:gd name="T23" fmla="*/ 2147483647 h 303"/>
                <a:gd name="T24" fmla="*/ 2147483647 w 436"/>
                <a:gd name="T25" fmla="*/ 2147483647 h 303"/>
                <a:gd name="T26" fmla="*/ 0 w 436"/>
                <a:gd name="T27" fmla="*/ 2147483647 h 303"/>
                <a:gd name="T28" fmla="*/ 0 w 436"/>
                <a:gd name="T29" fmla="*/ 2147483647 h 303"/>
                <a:gd name="T30" fmla="*/ 2147483647 w 436"/>
                <a:gd name="T31" fmla="*/ 2147483647 h 303"/>
                <a:gd name="T32" fmla="*/ 2147483647 w 436"/>
                <a:gd name="T33" fmla="*/ 2147483647 h 303"/>
                <a:gd name="T34" fmla="*/ 2147483647 w 436"/>
                <a:gd name="T35" fmla="*/ 2147483647 h 303"/>
                <a:gd name="T36" fmla="*/ 2147483647 w 436"/>
                <a:gd name="T37" fmla="*/ 2147483647 h 303"/>
                <a:gd name="T38" fmla="*/ 2147483647 w 436"/>
                <a:gd name="T39" fmla="*/ 2147483647 h 303"/>
                <a:gd name="T40" fmla="*/ 2147483647 w 436"/>
                <a:gd name="T41" fmla="*/ 2147483647 h 303"/>
                <a:gd name="T42" fmla="*/ 2147483647 w 436"/>
                <a:gd name="T43" fmla="*/ 2147483647 h 303"/>
                <a:gd name="T44" fmla="*/ 2147483647 w 436"/>
                <a:gd name="T45" fmla="*/ 2147483647 h 303"/>
                <a:gd name="T46" fmla="*/ 2147483647 w 436"/>
                <a:gd name="T47" fmla="*/ 2147483647 h 303"/>
                <a:gd name="T48" fmla="*/ 2147483647 w 436"/>
                <a:gd name="T49" fmla="*/ 2147483647 h 303"/>
                <a:gd name="T50" fmla="*/ 2147483647 w 436"/>
                <a:gd name="T51" fmla="*/ 2147483647 h 303"/>
                <a:gd name="T52" fmla="*/ 2147483647 w 436"/>
                <a:gd name="T53" fmla="*/ 2147483647 h 303"/>
                <a:gd name="T54" fmla="*/ 2147483647 w 436"/>
                <a:gd name="T55" fmla="*/ 2147483647 h 303"/>
                <a:gd name="T56" fmla="*/ 2147483647 w 436"/>
                <a:gd name="T57" fmla="*/ 2147483647 h 303"/>
                <a:gd name="T58" fmla="*/ 2147483647 w 436"/>
                <a:gd name="T59" fmla="*/ 2147483647 h 303"/>
                <a:gd name="T60" fmla="*/ 2147483647 w 436"/>
                <a:gd name="T61" fmla="*/ 2147483647 h 3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6"/>
                <a:gd name="T94" fmla="*/ 0 h 303"/>
                <a:gd name="T95" fmla="*/ 436 w 436"/>
                <a:gd name="T96" fmla="*/ 303 h 3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6" h="303">
                  <a:moveTo>
                    <a:pt x="366" y="255"/>
                  </a:moveTo>
                  <a:lnTo>
                    <a:pt x="366" y="255"/>
                  </a:lnTo>
                  <a:lnTo>
                    <a:pt x="366" y="240"/>
                  </a:lnTo>
                  <a:lnTo>
                    <a:pt x="418" y="175"/>
                  </a:lnTo>
                  <a:lnTo>
                    <a:pt x="436" y="79"/>
                  </a:lnTo>
                  <a:lnTo>
                    <a:pt x="401" y="48"/>
                  </a:lnTo>
                  <a:lnTo>
                    <a:pt x="401" y="15"/>
                  </a:lnTo>
                  <a:lnTo>
                    <a:pt x="384" y="0"/>
                  </a:lnTo>
                  <a:lnTo>
                    <a:pt x="313" y="0"/>
                  </a:lnTo>
                  <a:lnTo>
                    <a:pt x="140" y="111"/>
                  </a:lnTo>
                  <a:lnTo>
                    <a:pt x="105" y="111"/>
                  </a:lnTo>
                  <a:lnTo>
                    <a:pt x="105" y="192"/>
                  </a:lnTo>
                  <a:lnTo>
                    <a:pt x="86" y="207"/>
                  </a:lnTo>
                  <a:lnTo>
                    <a:pt x="0" y="222"/>
                  </a:lnTo>
                  <a:lnTo>
                    <a:pt x="0" y="255"/>
                  </a:lnTo>
                  <a:lnTo>
                    <a:pt x="34" y="288"/>
                  </a:lnTo>
                  <a:lnTo>
                    <a:pt x="52" y="288"/>
                  </a:lnTo>
                  <a:lnTo>
                    <a:pt x="52" y="303"/>
                  </a:lnTo>
                  <a:lnTo>
                    <a:pt x="52" y="288"/>
                  </a:lnTo>
                  <a:lnTo>
                    <a:pt x="69" y="288"/>
                  </a:lnTo>
                  <a:lnTo>
                    <a:pt x="86" y="303"/>
                  </a:lnTo>
                  <a:lnTo>
                    <a:pt x="86" y="288"/>
                  </a:lnTo>
                  <a:lnTo>
                    <a:pt x="123" y="255"/>
                  </a:lnTo>
                  <a:lnTo>
                    <a:pt x="140" y="255"/>
                  </a:lnTo>
                  <a:lnTo>
                    <a:pt x="192" y="270"/>
                  </a:lnTo>
                  <a:lnTo>
                    <a:pt x="209" y="270"/>
                  </a:lnTo>
                  <a:lnTo>
                    <a:pt x="244" y="288"/>
                  </a:lnTo>
                  <a:lnTo>
                    <a:pt x="278" y="270"/>
                  </a:lnTo>
                  <a:lnTo>
                    <a:pt x="332" y="270"/>
                  </a:lnTo>
                  <a:lnTo>
                    <a:pt x="349" y="255"/>
                  </a:lnTo>
                  <a:lnTo>
                    <a:pt x="366" y="255"/>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18" name="Freeform 318"/>
            <p:cNvSpPr>
              <a:spLocks/>
            </p:cNvSpPr>
            <p:nvPr/>
          </p:nvSpPr>
          <p:spPr bwMode="auto">
            <a:xfrm>
              <a:off x="1992" y="2378"/>
              <a:ext cx="70" cy="55"/>
            </a:xfrm>
            <a:custGeom>
              <a:avLst/>
              <a:gdLst>
                <a:gd name="T0" fmla="*/ 2147483647 w 173"/>
                <a:gd name="T1" fmla="*/ 2147483647 h 113"/>
                <a:gd name="T2" fmla="*/ 2147483647 w 173"/>
                <a:gd name="T3" fmla="*/ 2147483647 h 113"/>
                <a:gd name="T4" fmla="*/ 2147483647 w 173"/>
                <a:gd name="T5" fmla="*/ 2147483647 h 113"/>
                <a:gd name="T6" fmla="*/ 2147483647 w 173"/>
                <a:gd name="T7" fmla="*/ 2147483647 h 113"/>
                <a:gd name="T8" fmla="*/ 2147483647 w 173"/>
                <a:gd name="T9" fmla="*/ 2147483647 h 113"/>
                <a:gd name="T10" fmla="*/ 2147483647 w 173"/>
                <a:gd name="T11" fmla="*/ 2147483647 h 113"/>
                <a:gd name="T12" fmla="*/ 2147483647 w 173"/>
                <a:gd name="T13" fmla="*/ 2147483647 h 113"/>
                <a:gd name="T14" fmla="*/ 2147483647 w 173"/>
                <a:gd name="T15" fmla="*/ 2147483647 h 113"/>
                <a:gd name="T16" fmla="*/ 0 w 173"/>
                <a:gd name="T17" fmla="*/ 2147483647 h 113"/>
                <a:gd name="T18" fmla="*/ 2147483647 w 173"/>
                <a:gd name="T19" fmla="*/ 2147483647 h 113"/>
                <a:gd name="T20" fmla="*/ 2147483647 w 173"/>
                <a:gd name="T21" fmla="*/ 0 h 113"/>
                <a:gd name="T22" fmla="*/ 2147483647 w 173"/>
                <a:gd name="T23" fmla="*/ 0 h 113"/>
                <a:gd name="T24" fmla="*/ 2147483647 w 173"/>
                <a:gd name="T25" fmla="*/ 2147483647 h 113"/>
                <a:gd name="T26" fmla="*/ 2147483647 w 173"/>
                <a:gd name="T27" fmla="*/ 2147483647 h 113"/>
                <a:gd name="T28" fmla="*/ 2147483647 w 173"/>
                <a:gd name="T29" fmla="*/ 2147483647 h 113"/>
                <a:gd name="T30" fmla="*/ 2147483647 w 173"/>
                <a:gd name="T31" fmla="*/ 2147483647 h 113"/>
                <a:gd name="T32" fmla="*/ 2147483647 w 173"/>
                <a:gd name="T33" fmla="*/ 2147483647 h 113"/>
                <a:gd name="T34" fmla="*/ 2147483647 w 173"/>
                <a:gd name="T35" fmla="*/ 2147483647 h 1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13"/>
                <a:gd name="T56" fmla="*/ 173 w 173"/>
                <a:gd name="T57" fmla="*/ 113 h 1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13">
                  <a:moveTo>
                    <a:pt x="17" y="95"/>
                  </a:moveTo>
                  <a:lnTo>
                    <a:pt x="17" y="95"/>
                  </a:lnTo>
                  <a:lnTo>
                    <a:pt x="35" y="95"/>
                  </a:lnTo>
                  <a:lnTo>
                    <a:pt x="69" y="80"/>
                  </a:lnTo>
                  <a:lnTo>
                    <a:pt x="86" y="95"/>
                  </a:lnTo>
                  <a:lnTo>
                    <a:pt x="104" y="80"/>
                  </a:lnTo>
                  <a:lnTo>
                    <a:pt x="69" y="80"/>
                  </a:lnTo>
                  <a:lnTo>
                    <a:pt x="17" y="80"/>
                  </a:lnTo>
                  <a:lnTo>
                    <a:pt x="0" y="47"/>
                  </a:lnTo>
                  <a:lnTo>
                    <a:pt x="17" y="17"/>
                  </a:lnTo>
                  <a:lnTo>
                    <a:pt x="35" y="0"/>
                  </a:lnTo>
                  <a:lnTo>
                    <a:pt x="69" y="0"/>
                  </a:lnTo>
                  <a:lnTo>
                    <a:pt x="121" y="17"/>
                  </a:lnTo>
                  <a:lnTo>
                    <a:pt x="138" y="47"/>
                  </a:lnTo>
                  <a:lnTo>
                    <a:pt x="173" y="113"/>
                  </a:lnTo>
                  <a:lnTo>
                    <a:pt x="104" y="113"/>
                  </a:lnTo>
                  <a:lnTo>
                    <a:pt x="17" y="113"/>
                  </a:lnTo>
                  <a:lnTo>
                    <a:pt x="17" y="95"/>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19" name="Freeform 319"/>
            <p:cNvSpPr>
              <a:spLocks/>
            </p:cNvSpPr>
            <p:nvPr/>
          </p:nvSpPr>
          <p:spPr bwMode="auto">
            <a:xfrm>
              <a:off x="2155" y="2448"/>
              <a:ext cx="42" cy="79"/>
            </a:xfrm>
            <a:custGeom>
              <a:avLst/>
              <a:gdLst>
                <a:gd name="T0" fmla="*/ 0 w 104"/>
                <a:gd name="T1" fmla="*/ 2147483647 h 162"/>
                <a:gd name="T2" fmla="*/ 0 w 104"/>
                <a:gd name="T3" fmla="*/ 2147483647 h 162"/>
                <a:gd name="T4" fmla="*/ 0 w 104"/>
                <a:gd name="T5" fmla="*/ 2147483647 h 162"/>
                <a:gd name="T6" fmla="*/ 0 w 104"/>
                <a:gd name="T7" fmla="*/ 0 h 162"/>
                <a:gd name="T8" fmla="*/ 2147483647 w 104"/>
                <a:gd name="T9" fmla="*/ 0 h 162"/>
                <a:gd name="T10" fmla="*/ 2147483647 w 104"/>
                <a:gd name="T11" fmla="*/ 2147483647 h 162"/>
                <a:gd name="T12" fmla="*/ 2147483647 w 104"/>
                <a:gd name="T13" fmla="*/ 2147483647 h 162"/>
                <a:gd name="T14" fmla="*/ 2147483647 w 104"/>
                <a:gd name="T15" fmla="*/ 2147483647 h 162"/>
                <a:gd name="T16" fmla="*/ 2147483647 w 104"/>
                <a:gd name="T17" fmla="*/ 2147483647 h 162"/>
                <a:gd name="T18" fmla="*/ 0 w 104"/>
                <a:gd name="T19" fmla="*/ 2147483647 h 162"/>
                <a:gd name="T20" fmla="*/ 0 w 104"/>
                <a:gd name="T21" fmla="*/ 2147483647 h 162"/>
                <a:gd name="T22" fmla="*/ 2147483647 w 104"/>
                <a:gd name="T23" fmla="*/ 2147483647 h 162"/>
                <a:gd name="T24" fmla="*/ 0 w 104"/>
                <a:gd name="T25" fmla="*/ 2147483647 h 1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4"/>
                <a:gd name="T40" fmla="*/ 0 h 162"/>
                <a:gd name="T41" fmla="*/ 104 w 104"/>
                <a:gd name="T42" fmla="*/ 162 h 1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4" h="162">
                  <a:moveTo>
                    <a:pt x="0" y="48"/>
                  </a:moveTo>
                  <a:lnTo>
                    <a:pt x="0" y="48"/>
                  </a:lnTo>
                  <a:lnTo>
                    <a:pt x="0" y="18"/>
                  </a:lnTo>
                  <a:lnTo>
                    <a:pt x="0" y="0"/>
                  </a:lnTo>
                  <a:lnTo>
                    <a:pt x="69" y="0"/>
                  </a:lnTo>
                  <a:lnTo>
                    <a:pt x="87" y="66"/>
                  </a:lnTo>
                  <a:lnTo>
                    <a:pt x="104" y="114"/>
                  </a:lnTo>
                  <a:lnTo>
                    <a:pt x="104" y="129"/>
                  </a:lnTo>
                  <a:lnTo>
                    <a:pt x="18" y="162"/>
                  </a:lnTo>
                  <a:lnTo>
                    <a:pt x="0" y="162"/>
                  </a:lnTo>
                  <a:lnTo>
                    <a:pt x="0" y="114"/>
                  </a:lnTo>
                  <a:lnTo>
                    <a:pt x="18" y="81"/>
                  </a:lnTo>
                  <a:lnTo>
                    <a:pt x="0" y="48"/>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20" name="Freeform 320"/>
            <p:cNvSpPr>
              <a:spLocks/>
            </p:cNvSpPr>
            <p:nvPr/>
          </p:nvSpPr>
          <p:spPr bwMode="auto">
            <a:xfrm>
              <a:off x="2218" y="2417"/>
              <a:ext cx="129" cy="118"/>
            </a:xfrm>
            <a:custGeom>
              <a:avLst/>
              <a:gdLst>
                <a:gd name="T0" fmla="*/ 2147483647 w 317"/>
                <a:gd name="T1" fmla="*/ 2147483647 h 240"/>
                <a:gd name="T2" fmla="*/ 2147483647 w 317"/>
                <a:gd name="T3" fmla="*/ 2147483647 h 240"/>
                <a:gd name="T4" fmla="*/ 2147483647 w 317"/>
                <a:gd name="T5" fmla="*/ 2147483647 h 240"/>
                <a:gd name="T6" fmla="*/ 2147483647 w 317"/>
                <a:gd name="T7" fmla="*/ 2147483647 h 240"/>
                <a:gd name="T8" fmla="*/ 2147483647 w 317"/>
                <a:gd name="T9" fmla="*/ 2147483647 h 240"/>
                <a:gd name="T10" fmla="*/ 2147483647 w 317"/>
                <a:gd name="T11" fmla="*/ 2147483647 h 240"/>
                <a:gd name="T12" fmla="*/ 2147483647 w 317"/>
                <a:gd name="T13" fmla="*/ 2147483647 h 240"/>
                <a:gd name="T14" fmla="*/ 2147483647 w 317"/>
                <a:gd name="T15" fmla="*/ 2147483647 h 240"/>
                <a:gd name="T16" fmla="*/ 2147483647 w 317"/>
                <a:gd name="T17" fmla="*/ 2147483647 h 240"/>
                <a:gd name="T18" fmla="*/ 2147483647 w 317"/>
                <a:gd name="T19" fmla="*/ 2147483647 h 240"/>
                <a:gd name="T20" fmla="*/ 2147483647 w 317"/>
                <a:gd name="T21" fmla="*/ 2147483647 h 240"/>
                <a:gd name="T22" fmla="*/ 2147483647 w 317"/>
                <a:gd name="T23" fmla="*/ 0 h 240"/>
                <a:gd name="T24" fmla="*/ 2147483647 w 317"/>
                <a:gd name="T25" fmla="*/ 0 h 240"/>
                <a:gd name="T26" fmla="*/ 2147483647 w 317"/>
                <a:gd name="T27" fmla="*/ 2147483647 h 240"/>
                <a:gd name="T28" fmla="*/ 2147483647 w 317"/>
                <a:gd name="T29" fmla="*/ 2147483647 h 240"/>
                <a:gd name="T30" fmla="*/ 2147483647 w 317"/>
                <a:gd name="T31" fmla="*/ 2147483647 h 240"/>
                <a:gd name="T32" fmla="*/ 2147483647 w 317"/>
                <a:gd name="T33" fmla="*/ 2147483647 h 240"/>
                <a:gd name="T34" fmla="*/ 2147483647 w 317"/>
                <a:gd name="T35" fmla="*/ 2147483647 h 240"/>
                <a:gd name="T36" fmla="*/ 2147483647 w 317"/>
                <a:gd name="T37" fmla="*/ 0 h 240"/>
                <a:gd name="T38" fmla="*/ 2147483647 w 317"/>
                <a:gd name="T39" fmla="*/ 0 h 240"/>
                <a:gd name="T40" fmla="*/ 2147483647 w 317"/>
                <a:gd name="T41" fmla="*/ 2147483647 h 240"/>
                <a:gd name="T42" fmla="*/ 2147483647 w 317"/>
                <a:gd name="T43" fmla="*/ 2147483647 h 240"/>
                <a:gd name="T44" fmla="*/ 2147483647 w 317"/>
                <a:gd name="T45" fmla="*/ 2147483647 h 240"/>
                <a:gd name="T46" fmla="*/ 0 w 317"/>
                <a:gd name="T47" fmla="*/ 2147483647 h 240"/>
                <a:gd name="T48" fmla="*/ 0 w 317"/>
                <a:gd name="T49" fmla="*/ 2147483647 h 240"/>
                <a:gd name="T50" fmla="*/ 2147483647 w 317"/>
                <a:gd name="T51" fmla="*/ 2147483647 h 240"/>
                <a:gd name="T52" fmla="*/ 2147483647 w 317"/>
                <a:gd name="T53" fmla="*/ 2147483647 h 240"/>
                <a:gd name="T54" fmla="*/ 2147483647 w 317"/>
                <a:gd name="T55" fmla="*/ 2147483647 h 240"/>
                <a:gd name="T56" fmla="*/ 2147483647 w 317"/>
                <a:gd name="T57" fmla="*/ 2147483647 h 240"/>
                <a:gd name="T58" fmla="*/ 2147483647 w 317"/>
                <a:gd name="T59" fmla="*/ 2147483647 h 240"/>
                <a:gd name="T60" fmla="*/ 2147483647 w 317"/>
                <a:gd name="T61" fmla="*/ 2147483647 h 2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17"/>
                <a:gd name="T94" fmla="*/ 0 h 240"/>
                <a:gd name="T95" fmla="*/ 317 w 317"/>
                <a:gd name="T96" fmla="*/ 240 h 2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17" h="240">
                  <a:moveTo>
                    <a:pt x="159" y="225"/>
                  </a:moveTo>
                  <a:lnTo>
                    <a:pt x="159" y="225"/>
                  </a:lnTo>
                  <a:lnTo>
                    <a:pt x="194" y="177"/>
                  </a:lnTo>
                  <a:lnTo>
                    <a:pt x="211" y="177"/>
                  </a:lnTo>
                  <a:lnTo>
                    <a:pt x="228" y="192"/>
                  </a:lnTo>
                  <a:lnTo>
                    <a:pt x="246" y="177"/>
                  </a:lnTo>
                  <a:lnTo>
                    <a:pt x="282" y="129"/>
                  </a:lnTo>
                  <a:lnTo>
                    <a:pt x="299" y="81"/>
                  </a:lnTo>
                  <a:lnTo>
                    <a:pt x="317" y="48"/>
                  </a:lnTo>
                  <a:lnTo>
                    <a:pt x="317" y="33"/>
                  </a:lnTo>
                  <a:lnTo>
                    <a:pt x="317" y="15"/>
                  </a:lnTo>
                  <a:lnTo>
                    <a:pt x="299" y="0"/>
                  </a:lnTo>
                  <a:lnTo>
                    <a:pt x="282" y="0"/>
                  </a:lnTo>
                  <a:lnTo>
                    <a:pt x="265" y="15"/>
                  </a:lnTo>
                  <a:lnTo>
                    <a:pt x="211" y="15"/>
                  </a:lnTo>
                  <a:lnTo>
                    <a:pt x="177" y="33"/>
                  </a:lnTo>
                  <a:lnTo>
                    <a:pt x="142" y="15"/>
                  </a:lnTo>
                  <a:lnTo>
                    <a:pt x="123" y="15"/>
                  </a:lnTo>
                  <a:lnTo>
                    <a:pt x="71" y="0"/>
                  </a:lnTo>
                  <a:lnTo>
                    <a:pt x="54" y="0"/>
                  </a:lnTo>
                  <a:lnTo>
                    <a:pt x="19" y="33"/>
                  </a:lnTo>
                  <a:lnTo>
                    <a:pt x="19" y="48"/>
                  </a:lnTo>
                  <a:lnTo>
                    <a:pt x="19" y="81"/>
                  </a:lnTo>
                  <a:lnTo>
                    <a:pt x="0" y="144"/>
                  </a:lnTo>
                  <a:lnTo>
                    <a:pt x="0" y="192"/>
                  </a:lnTo>
                  <a:lnTo>
                    <a:pt x="54" y="192"/>
                  </a:lnTo>
                  <a:lnTo>
                    <a:pt x="54" y="207"/>
                  </a:lnTo>
                  <a:lnTo>
                    <a:pt x="71" y="240"/>
                  </a:lnTo>
                  <a:lnTo>
                    <a:pt x="88" y="240"/>
                  </a:lnTo>
                  <a:lnTo>
                    <a:pt x="159" y="240"/>
                  </a:lnTo>
                  <a:lnTo>
                    <a:pt x="159" y="225"/>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sp>
          <p:nvSpPr>
            <p:cNvPr id="321" name="Freeform 321"/>
            <p:cNvSpPr>
              <a:spLocks/>
            </p:cNvSpPr>
            <p:nvPr/>
          </p:nvSpPr>
          <p:spPr bwMode="auto">
            <a:xfrm>
              <a:off x="2197" y="2433"/>
              <a:ext cx="29" cy="78"/>
            </a:xfrm>
            <a:custGeom>
              <a:avLst/>
              <a:gdLst>
                <a:gd name="T0" fmla="*/ 2147483647 w 69"/>
                <a:gd name="T1" fmla="*/ 2147483647 h 159"/>
                <a:gd name="T2" fmla="*/ 2147483647 w 69"/>
                <a:gd name="T3" fmla="*/ 2147483647 h 159"/>
                <a:gd name="T4" fmla="*/ 0 w 69"/>
                <a:gd name="T5" fmla="*/ 2147483647 h 159"/>
                <a:gd name="T6" fmla="*/ 0 w 69"/>
                <a:gd name="T7" fmla="*/ 2147483647 h 159"/>
                <a:gd name="T8" fmla="*/ 2147483647 w 69"/>
                <a:gd name="T9" fmla="*/ 2147483647 h 159"/>
                <a:gd name="T10" fmla="*/ 2147483647 w 69"/>
                <a:gd name="T11" fmla="*/ 2147483647 h 159"/>
                <a:gd name="T12" fmla="*/ 2147483647 w 69"/>
                <a:gd name="T13" fmla="*/ 2147483647 h 159"/>
                <a:gd name="T14" fmla="*/ 2147483647 w 69"/>
                <a:gd name="T15" fmla="*/ 2147483647 h 159"/>
                <a:gd name="T16" fmla="*/ 2147483647 w 69"/>
                <a:gd name="T17" fmla="*/ 2147483647 h 159"/>
                <a:gd name="T18" fmla="*/ 2147483647 w 69"/>
                <a:gd name="T19" fmla="*/ 2147483647 h 159"/>
                <a:gd name="T20" fmla="*/ 2147483647 w 69"/>
                <a:gd name="T21" fmla="*/ 2147483647 h 159"/>
                <a:gd name="T22" fmla="*/ 2147483647 w 69"/>
                <a:gd name="T23" fmla="*/ 0 h 159"/>
                <a:gd name="T24" fmla="*/ 2147483647 w 69"/>
                <a:gd name="T25" fmla="*/ 0 h 159"/>
                <a:gd name="T26" fmla="*/ 2147483647 w 69"/>
                <a:gd name="T27" fmla="*/ 2147483647 h 1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9"/>
                <a:gd name="T43" fmla="*/ 0 h 159"/>
                <a:gd name="T44" fmla="*/ 69 w 69"/>
                <a:gd name="T45" fmla="*/ 159 h 1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9" h="159">
                  <a:moveTo>
                    <a:pt x="35" y="15"/>
                  </a:moveTo>
                  <a:lnTo>
                    <a:pt x="35" y="15"/>
                  </a:lnTo>
                  <a:lnTo>
                    <a:pt x="0" y="30"/>
                  </a:lnTo>
                  <a:lnTo>
                    <a:pt x="0" y="48"/>
                  </a:lnTo>
                  <a:lnTo>
                    <a:pt x="17" y="63"/>
                  </a:lnTo>
                  <a:lnTo>
                    <a:pt x="17" y="96"/>
                  </a:lnTo>
                  <a:lnTo>
                    <a:pt x="17" y="159"/>
                  </a:lnTo>
                  <a:lnTo>
                    <a:pt x="52" y="159"/>
                  </a:lnTo>
                  <a:lnTo>
                    <a:pt x="52" y="111"/>
                  </a:lnTo>
                  <a:lnTo>
                    <a:pt x="69" y="48"/>
                  </a:lnTo>
                  <a:lnTo>
                    <a:pt x="69" y="15"/>
                  </a:lnTo>
                  <a:lnTo>
                    <a:pt x="52" y="0"/>
                  </a:lnTo>
                  <a:lnTo>
                    <a:pt x="35" y="0"/>
                  </a:lnTo>
                  <a:lnTo>
                    <a:pt x="35" y="15"/>
                  </a:lnTo>
                </a:path>
              </a:pathLst>
            </a:custGeom>
            <a:solidFill>
              <a:srgbClr val="FEEC00"/>
            </a:solidFill>
            <a:ln w="9525">
              <a:solidFill>
                <a:srgbClr val="4D4D4D"/>
              </a:solidFill>
              <a:prstDash val="solid"/>
              <a:round/>
              <a:headEnd/>
              <a:tailEnd/>
            </a:ln>
          </p:spPr>
          <p:txBody>
            <a:bodyPr/>
            <a:lstStyle/>
            <a:p>
              <a:pPr>
                <a:defRPr/>
              </a:pPr>
              <a:endParaRPr lang="en-GB" kern="0">
                <a:solidFill>
                  <a:sysClr val="windowText" lastClr="000000"/>
                </a:solidFill>
                <a:latin typeface="Arial" charset="0"/>
              </a:endParaRPr>
            </a:p>
          </p:txBody>
        </p:sp>
        <p:sp>
          <p:nvSpPr>
            <p:cNvPr id="322" name="Freeform 322"/>
            <p:cNvSpPr>
              <a:spLocks/>
            </p:cNvSpPr>
            <p:nvPr/>
          </p:nvSpPr>
          <p:spPr bwMode="auto">
            <a:xfrm>
              <a:off x="2020" y="2433"/>
              <a:ext cx="78" cy="62"/>
            </a:xfrm>
            <a:custGeom>
              <a:avLst/>
              <a:gdLst>
                <a:gd name="T0" fmla="*/ 2147483647 w 190"/>
                <a:gd name="T1" fmla="*/ 2147483647 h 126"/>
                <a:gd name="T2" fmla="*/ 2147483647 w 190"/>
                <a:gd name="T3" fmla="*/ 2147483647 h 126"/>
                <a:gd name="T4" fmla="*/ 2147483647 w 190"/>
                <a:gd name="T5" fmla="*/ 2147483647 h 126"/>
                <a:gd name="T6" fmla="*/ 2147483647 w 190"/>
                <a:gd name="T7" fmla="*/ 2147483647 h 126"/>
                <a:gd name="T8" fmla="*/ 2147483647 w 190"/>
                <a:gd name="T9" fmla="*/ 2147483647 h 126"/>
                <a:gd name="T10" fmla="*/ 2147483647 w 190"/>
                <a:gd name="T11" fmla="*/ 2147483647 h 126"/>
                <a:gd name="T12" fmla="*/ 2147483647 w 190"/>
                <a:gd name="T13" fmla="*/ 2147483647 h 126"/>
                <a:gd name="T14" fmla="*/ 2147483647 w 190"/>
                <a:gd name="T15" fmla="*/ 0 h 126"/>
                <a:gd name="T16" fmla="*/ 2147483647 w 190"/>
                <a:gd name="T17" fmla="*/ 2147483647 h 126"/>
                <a:gd name="T18" fmla="*/ 2147483647 w 190"/>
                <a:gd name="T19" fmla="*/ 2147483647 h 126"/>
                <a:gd name="T20" fmla="*/ 2147483647 w 190"/>
                <a:gd name="T21" fmla="*/ 0 h 126"/>
                <a:gd name="T22" fmla="*/ 2147483647 w 190"/>
                <a:gd name="T23" fmla="*/ 0 h 126"/>
                <a:gd name="T24" fmla="*/ 2147483647 w 190"/>
                <a:gd name="T25" fmla="*/ 2147483647 h 126"/>
                <a:gd name="T26" fmla="*/ 0 w 190"/>
                <a:gd name="T27" fmla="*/ 2147483647 h 126"/>
                <a:gd name="T28" fmla="*/ 2147483647 w 190"/>
                <a:gd name="T29" fmla="*/ 2147483647 h 126"/>
                <a:gd name="T30" fmla="*/ 2147483647 w 190"/>
                <a:gd name="T31" fmla="*/ 2147483647 h 126"/>
                <a:gd name="T32" fmla="*/ 2147483647 w 190"/>
                <a:gd name="T33" fmla="*/ 2147483647 h 126"/>
                <a:gd name="T34" fmla="*/ 2147483647 w 190"/>
                <a:gd name="T35" fmla="*/ 2147483647 h 126"/>
                <a:gd name="T36" fmla="*/ 2147483647 w 190"/>
                <a:gd name="T37" fmla="*/ 2147483647 h 126"/>
                <a:gd name="T38" fmla="*/ 2147483647 w 190"/>
                <a:gd name="T39" fmla="*/ 2147483647 h 126"/>
                <a:gd name="T40" fmla="*/ 2147483647 w 190"/>
                <a:gd name="T41" fmla="*/ 2147483647 h 126"/>
                <a:gd name="T42" fmla="*/ 2147483647 w 190"/>
                <a:gd name="T43" fmla="*/ 2147483647 h 1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0"/>
                <a:gd name="T67" fmla="*/ 0 h 126"/>
                <a:gd name="T68" fmla="*/ 190 w 190"/>
                <a:gd name="T69" fmla="*/ 126 h 1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0" h="126">
                  <a:moveTo>
                    <a:pt x="173" y="126"/>
                  </a:moveTo>
                  <a:lnTo>
                    <a:pt x="173" y="126"/>
                  </a:lnTo>
                  <a:lnTo>
                    <a:pt x="190" y="126"/>
                  </a:lnTo>
                  <a:lnTo>
                    <a:pt x="190" y="111"/>
                  </a:lnTo>
                  <a:lnTo>
                    <a:pt x="190" y="96"/>
                  </a:lnTo>
                  <a:lnTo>
                    <a:pt x="190" y="78"/>
                  </a:lnTo>
                  <a:lnTo>
                    <a:pt x="190" y="63"/>
                  </a:lnTo>
                  <a:lnTo>
                    <a:pt x="156" y="0"/>
                  </a:lnTo>
                  <a:lnTo>
                    <a:pt x="121" y="15"/>
                  </a:lnTo>
                  <a:lnTo>
                    <a:pt x="87" y="15"/>
                  </a:lnTo>
                  <a:lnTo>
                    <a:pt x="104" y="0"/>
                  </a:lnTo>
                  <a:lnTo>
                    <a:pt x="35" y="0"/>
                  </a:lnTo>
                  <a:lnTo>
                    <a:pt x="35" y="15"/>
                  </a:lnTo>
                  <a:lnTo>
                    <a:pt x="0" y="48"/>
                  </a:lnTo>
                  <a:lnTo>
                    <a:pt x="52" y="78"/>
                  </a:lnTo>
                  <a:lnTo>
                    <a:pt x="69" y="63"/>
                  </a:lnTo>
                  <a:lnTo>
                    <a:pt x="87" y="63"/>
                  </a:lnTo>
                  <a:lnTo>
                    <a:pt x="121" y="96"/>
                  </a:lnTo>
                  <a:lnTo>
                    <a:pt x="121" y="111"/>
                  </a:lnTo>
                  <a:lnTo>
                    <a:pt x="138" y="96"/>
                  </a:lnTo>
                  <a:lnTo>
                    <a:pt x="156" y="126"/>
                  </a:lnTo>
                  <a:lnTo>
                    <a:pt x="173" y="126"/>
                  </a:lnTo>
                  <a:close/>
                </a:path>
              </a:pathLst>
            </a:custGeom>
            <a:solidFill>
              <a:srgbClr val="FEEC00"/>
            </a:solidFill>
            <a:ln w="9525">
              <a:solidFill>
                <a:srgbClr val="4D4D4D"/>
              </a:solidFill>
              <a:round/>
              <a:headEnd/>
              <a:tailEnd/>
            </a:ln>
          </p:spPr>
          <p:txBody>
            <a:bodyPr/>
            <a:lstStyle/>
            <a:p>
              <a:pPr>
                <a:defRPr/>
              </a:pPr>
              <a:endParaRPr lang="en-GB" kern="0">
                <a:solidFill>
                  <a:sysClr val="windowText" lastClr="000000"/>
                </a:solidFill>
                <a:latin typeface="Arial" charset="0"/>
              </a:endParaRPr>
            </a:p>
          </p:txBody>
        </p:sp>
      </p:grpSp>
      <p:grpSp>
        <p:nvGrpSpPr>
          <p:cNvPr id="4103" name="Group 330"/>
          <p:cNvGrpSpPr>
            <a:grpSpLocks/>
          </p:cNvGrpSpPr>
          <p:nvPr/>
        </p:nvGrpSpPr>
        <p:grpSpPr bwMode="auto">
          <a:xfrm>
            <a:off x="2111375" y="4513264"/>
            <a:ext cx="1244600" cy="801687"/>
            <a:chOff x="2782" y="3094"/>
            <a:chExt cx="784" cy="505"/>
          </a:xfrm>
        </p:grpSpPr>
        <p:sp>
          <p:nvSpPr>
            <p:cNvPr id="323" name="Rectangle 432"/>
            <p:cNvSpPr>
              <a:spLocks noChangeArrowheads="1"/>
            </p:cNvSpPr>
            <p:nvPr/>
          </p:nvSpPr>
          <p:spPr bwMode="auto">
            <a:xfrm>
              <a:off x="2782" y="3159"/>
              <a:ext cx="67" cy="80"/>
            </a:xfrm>
            <a:prstGeom prst="rect">
              <a:avLst/>
            </a:prstGeom>
            <a:solidFill>
              <a:srgbClr val="5BAC26"/>
            </a:solidFill>
            <a:ln w="9525">
              <a:solidFill>
                <a:srgbClr val="5BAC26"/>
              </a:solidFill>
              <a:miter lim="800000"/>
              <a:headEnd/>
              <a:tailEnd/>
            </a:ln>
          </p:spPr>
          <p:txBody>
            <a:bodyPr wrap="none"/>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de-CH" sz="1200" u="none">
                <a:solidFill>
                  <a:srgbClr val="020206"/>
                </a:solidFill>
              </a:endParaRPr>
            </a:p>
          </p:txBody>
        </p:sp>
        <p:sp>
          <p:nvSpPr>
            <p:cNvPr id="324" name="Text Box 436"/>
            <p:cNvSpPr txBox="1">
              <a:spLocks noChangeArrowheads="1"/>
            </p:cNvSpPr>
            <p:nvPr/>
          </p:nvSpPr>
          <p:spPr bwMode="auto">
            <a:xfrm>
              <a:off x="2854" y="3094"/>
              <a:ext cx="35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defRPr/>
              </a:pPr>
              <a:r>
                <a:rPr lang="en-US" sz="800" kern="0" dirty="0"/>
                <a:t>On track</a:t>
              </a:r>
            </a:p>
          </p:txBody>
        </p:sp>
        <p:sp>
          <p:nvSpPr>
            <p:cNvPr id="325" name="Rectangle 438"/>
            <p:cNvSpPr>
              <a:spLocks noChangeArrowheads="1"/>
            </p:cNvSpPr>
            <p:nvPr/>
          </p:nvSpPr>
          <p:spPr bwMode="auto">
            <a:xfrm>
              <a:off x="2782" y="3278"/>
              <a:ext cx="67" cy="81"/>
            </a:xfrm>
            <a:prstGeom prst="rect">
              <a:avLst/>
            </a:prstGeom>
            <a:solidFill>
              <a:srgbClr val="FEEC00"/>
            </a:solidFill>
            <a:ln w="9525">
              <a:solidFill>
                <a:srgbClr val="FEEC00"/>
              </a:solidFill>
              <a:miter lim="800000"/>
              <a:headEnd/>
              <a:tailEnd/>
            </a:ln>
          </p:spPr>
          <p:txBody>
            <a:bodyPr wrap="none"/>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de-CH" sz="1200" u="none">
                <a:solidFill>
                  <a:srgbClr val="020206"/>
                </a:solidFill>
              </a:endParaRPr>
            </a:p>
          </p:txBody>
        </p:sp>
        <p:sp>
          <p:nvSpPr>
            <p:cNvPr id="326" name="Text Box 439"/>
            <p:cNvSpPr txBox="1">
              <a:spLocks noChangeArrowheads="1"/>
            </p:cNvSpPr>
            <p:nvPr/>
          </p:nvSpPr>
          <p:spPr bwMode="auto">
            <a:xfrm>
              <a:off x="2854" y="3214"/>
              <a:ext cx="69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defRPr/>
              </a:pPr>
              <a:r>
                <a:rPr lang="en-US" sz="800" kern="0" dirty="0"/>
                <a:t>Insufficient progress</a:t>
              </a:r>
            </a:p>
          </p:txBody>
        </p:sp>
        <p:sp>
          <p:nvSpPr>
            <p:cNvPr id="327" name="Rectangle 445"/>
            <p:cNvSpPr>
              <a:spLocks noChangeArrowheads="1"/>
            </p:cNvSpPr>
            <p:nvPr/>
          </p:nvSpPr>
          <p:spPr bwMode="auto">
            <a:xfrm>
              <a:off x="2782" y="3399"/>
              <a:ext cx="67" cy="80"/>
            </a:xfrm>
            <a:prstGeom prst="rect">
              <a:avLst/>
            </a:prstGeom>
            <a:solidFill>
              <a:srgbClr val="ED1C24"/>
            </a:solidFill>
            <a:ln w="9525">
              <a:solidFill>
                <a:srgbClr val="ED1C24"/>
              </a:solidFill>
              <a:miter lim="800000"/>
              <a:headEnd/>
              <a:tailEnd/>
            </a:ln>
          </p:spPr>
          <p:txBody>
            <a:bodyPr wrap="none"/>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de-CH" sz="1200" u="none">
                <a:solidFill>
                  <a:srgbClr val="020206"/>
                </a:solidFill>
              </a:endParaRPr>
            </a:p>
          </p:txBody>
        </p:sp>
        <p:sp>
          <p:nvSpPr>
            <p:cNvPr id="328" name="Text Box 446"/>
            <p:cNvSpPr txBox="1">
              <a:spLocks noChangeArrowheads="1"/>
            </p:cNvSpPr>
            <p:nvPr/>
          </p:nvSpPr>
          <p:spPr bwMode="auto">
            <a:xfrm>
              <a:off x="2854" y="3334"/>
              <a:ext cx="71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defRPr/>
              </a:pPr>
              <a:r>
                <a:rPr lang="en-US" sz="800" kern="0" dirty="0"/>
                <a:t>No progress/reversal</a:t>
              </a:r>
            </a:p>
          </p:txBody>
        </p:sp>
        <p:sp>
          <p:nvSpPr>
            <p:cNvPr id="329" name="Rectangle 450"/>
            <p:cNvSpPr>
              <a:spLocks noChangeArrowheads="1"/>
            </p:cNvSpPr>
            <p:nvPr/>
          </p:nvSpPr>
          <p:spPr bwMode="auto">
            <a:xfrm>
              <a:off x="2782" y="3518"/>
              <a:ext cx="67" cy="81"/>
            </a:xfrm>
            <a:prstGeom prst="rect">
              <a:avLst/>
            </a:prstGeom>
            <a:solidFill>
              <a:srgbClr val="E2E2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de-CH" sz="1200" u="none">
                <a:solidFill>
                  <a:srgbClr val="020206"/>
                </a:solidFill>
              </a:endParaRPr>
            </a:p>
          </p:txBody>
        </p:sp>
        <p:sp>
          <p:nvSpPr>
            <p:cNvPr id="330" name="Text Box 451"/>
            <p:cNvSpPr txBox="1">
              <a:spLocks noChangeArrowheads="1"/>
            </p:cNvSpPr>
            <p:nvPr/>
          </p:nvSpPr>
          <p:spPr bwMode="auto">
            <a:xfrm>
              <a:off x="2854" y="3454"/>
              <a:ext cx="34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defRPr/>
              </a:pPr>
              <a:r>
                <a:rPr lang="en-US" sz="800" kern="0" dirty="0"/>
                <a:t>No data</a:t>
              </a:r>
            </a:p>
          </p:txBody>
        </p:sp>
      </p:grpSp>
      <p:sp>
        <p:nvSpPr>
          <p:cNvPr id="4104" name="Rectangle 327"/>
          <p:cNvSpPr>
            <a:spLocks noChangeArrowheads="1"/>
          </p:cNvSpPr>
          <p:nvPr>
            <p:custDataLst>
              <p:tags r:id="rId1"/>
            </p:custDataLst>
          </p:nvPr>
        </p:nvSpPr>
        <p:spPr bwMode="gray">
          <a:xfrm>
            <a:off x="2155825" y="6557963"/>
            <a:ext cx="5278438"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lg" len="lg"/>
                <a:tailEnd type="none" w="lg" len="lg"/>
              </a14:hiddenLine>
            </a:ext>
          </a:extLst>
        </p:spPr>
        <p:txBody>
          <a:bodyPr lIns="0" tIns="0" rIns="0" bIns="0" anchor="b"/>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lnSpc>
                <a:spcPct val="90000"/>
              </a:lnSpc>
            </a:pPr>
            <a:r>
              <a:rPr lang="en-US" sz="800" u="none"/>
              <a:t>Source: Levels &amp; Trends in Child Mortality, Report 2010. WHO / UNICEF / UNPD / World Bank, 2010</a:t>
            </a:r>
          </a:p>
        </p:txBody>
      </p:sp>
      <p:sp>
        <p:nvSpPr>
          <p:cNvPr id="4105" name="Rectangle 5"/>
          <p:cNvSpPr txBox="1">
            <a:spLocks noChangeArrowheads="1"/>
          </p:cNvSpPr>
          <p:nvPr/>
        </p:nvSpPr>
        <p:spPr bwMode="auto">
          <a:xfrm>
            <a:off x="1524000" y="1187450"/>
            <a:ext cx="9144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ct val="20000"/>
              </a:spcBef>
              <a:buClr>
                <a:schemeClr val="bg2"/>
              </a:buClr>
              <a:buSzPct val="90000"/>
            </a:pPr>
            <a:r>
              <a:rPr lang="en-GB" sz="1800" b="1" u="none">
                <a:solidFill>
                  <a:srgbClr val="007A6C"/>
                </a:solidFill>
                <a:latin typeface="Gill Sans MT" panose="020B0502020104020203" pitchFamily="34" charset="0"/>
              </a:rPr>
              <a:t>Burden of child deaths</a:t>
            </a:r>
            <a:endParaRPr lang="en-US" sz="1600" b="1" u="none">
              <a:solidFill>
                <a:srgbClr val="4EA392"/>
              </a:solidFill>
            </a:endParaRPr>
          </a:p>
        </p:txBody>
      </p:sp>
      <p:sp>
        <p:nvSpPr>
          <p:cNvPr id="4106" name="Rectangle 5"/>
          <p:cNvSpPr txBox="1">
            <a:spLocks noChangeArrowheads="1"/>
          </p:cNvSpPr>
          <p:nvPr/>
        </p:nvSpPr>
        <p:spPr bwMode="auto">
          <a:xfrm>
            <a:off x="7969251" y="3322639"/>
            <a:ext cx="2449513"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lnSpc>
                <a:spcPct val="110000"/>
              </a:lnSpc>
              <a:spcBef>
                <a:spcPct val="20000"/>
              </a:spcBef>
              <a:buClr>
                <a:schemeClr val="bg2"/>
              </a:buClr>
              <a:buSzPct val="90000"/>
            </a:pPr>
            <a:r>
              <a:rPr lang="en-GB" sz="1800" u="none">
                <a:solidFill>
                  <a:srgbClr val="007A6C"/>
                </a:solidFill>
                <a:latin typeface="Gill Sans MT" panose="020B0502020104020203" pitchFamily="34" charset="0"/>
              </a:rPr>
              <a:t>46% of child deaths occur in Africa and </a:t>
            </a:r>
            <a:br>
              <a:rPr lang="en-GB" sz="1800" u="none">
                <a:solidFill>
                  <a:srgbClr val="007A6C"/>
                </a:solidFill>
                <a:latin typeface="Gill Sans MT" panose="020B0502020104020203" pitchFamily="34" charset="0"/>
              </a:rPr>
            </a:br>
            <a:r>
              <a:rPr lang="en-GB" sz="1800" u="none">
                <a:solidFill>
                  <a:srgbClr val="007A6C"/>
                </a:solidFill>
                <a:latin typeface="Gill Sans MT" panose="020B0502020104020203" pitchFamily="34" charset="0"/>
              </a:rPr>
              <a:t>28% in South-east Asia</a:t>
            </a:r>
            <a:endParaRPr lang="en-US" sz="1600" u="none">
              <a:solidFill>
                <a:srgbClr val="4EA392"/>
              </a:solidFill>
            </a:endParaRPr>
          </a:p>
        </p:txBody>
      </p:sp>
    </p:spTree>
    <p:extLst>
      <p:ext uri="{BB962C8B-B14F-4D97-AF65-F5344CB8AC3E}">
        <p14:creationId xmlns:p14="http://schemas.microsoft.com/office/powerpoint/2010/main" val="796196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p:cNvSpPr>
            <a:spLocks noChangeArrowheads="1"/>
          </p:cNvSpPr>
          <p:nvPr/>
        </p:nvSpPr>
        <p:spPr bwMode="auto">
          <a:xfrm>
            <a:off x="1524000" y="423863"/>
            <a:ext cx="7600950" cy="476250"/>
          </a:xfrm>
          <a:prstGeom prst="roundRect">
            <a:avLst>
              <a:gd name="adj" fmla="val 16667"/>
            </a:avLst>
          </a:prstGeom>
          <a:solidFill>
            <a:srgbClr val="4EA39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6147" name="Title 1"/>
          <p:cNvSpPr>
            <a:spLocks/>
          </p:cNvSpPr>
          <p:nvPr/>
        </p:nvSpPr>
        <p:spPr bwMode="auto">
          <a:xfrm>
            <a:off x="2216151" y="360363"/>
            <a:ext cx="73945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GB" sz="2500" b="1" u="none">
                <a:solidFill>
                  <a:schemeClr val="bg1"/>
                </a:solidFill>
                <a:latin typeface="Gill Sans MT" panose="020B0502020104020203" pitchFamily="34" charset="0"/>
              </a:rPr>
              <a:t>We know the causes of deaths</a:t>
            </a:r>
          </a:p>
        </p:txBody>
      </p:sp>
      <p:sp>
        <p:nvSpPr>
          <p:cNvPr id="6148" name="AutoShape 7"/>
          <p:cNvSpPr>
            <a:spLocks noChangeArrowheads="1"/>
          </p:cNvSpPr>
          <p:nvPr/>
        </p:nvSpPr>
        <p:spPr bwMode="auto">
          <a:xfrm>
            <a:off x="1384300" y="423863"/>
            <a:ext cx="666750" cy="476250"/>
          </a:xfrm>
          <a:prstGeom prst="roundRect">
            <a:avLst>
              <a:gd name="adj" fmla="val 16667"/>
            </a:avLst>
          </a:prstGeom>
          <a:solidFill>
            <a:srgbClr val="007A6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6149" name="Rectangle 5"/>
          <p:cNvSpPr>
            <a:spLocks noChangeArrowheads="1"/>
          </p:cNvSpPr>
          <p:nvPr/>
        </p:nvSpPr>
        <p:spPr bwMode="auto">
          <a:xfrm>
            <a:off x="2100264" y="6591301"/>
            <a:ext cx="64293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US" sz="800" u="none"/>
              <a:t>Source: Countdown to 2015, 2010. </a:t>
            </a:r>
          </a:p>
        </p:txBody>
      </p:sp>
      <p:pic>
        <p:nvPicPr>
          <p:cNvPr id="6150" name="Picture 9" descr="Needs_and_challenges-1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763" y="1103314"/>
            <a:ext cx="6196012"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4125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التصنيف </a:t>
            </a:r>
            <a:r>
              <a:rPr lang="ar-SA" b="1" dirty="0" err="1"/>
              <a:t>العالمى</a:t>
            </a:r>
            <a:r>
              <a:rPr lang="ar-SA" b="1" dirty="0"/>
              <a:t> للامراض2010</a:t>
            </a:r>
            <a:endParaRPr lang="en-US" dirty="0"/>
          </a:p>
        </p:txBody>
      </p:sp>
      <p:sp>
        <p:nvSpPr>
          <p:cNvPr id="3" name="Content Placeholder 2"/>
          <p:cNvSpPr>
            <a:spLocks noGrp="1"/>
          </p:cNvSpPr>
          <p:nvPr>
            <p:ph idx="1"/>
          </p:nvPr>
        </p:nvSpPr>
        <p:spPr>
          <a:xfrm>
            <a:off x="677334" y="1483361"/>
            <a:ext cx="8344746" cy="4558002"/>
          </a:xfrm>
          <a:solidFill>
            <a:srgbClr val="E6A4C0"/>
          </a:solidFill>
        </p:spPr>
        <p:txBody>
          <a:bodyPr>
            <a:noAutofit/>
          </a:bodyPr>
          <a:lstStyle/>
          <a:p>
            <a:pPr algn="ctr" rtl="1"/>
            <a:r>
              <a:rPr lang="ar-SA" sz="4800" b="1" dirty="0"/>
              <a:t> نشر التصنيف </a:t>
            </a:r>
            <a:r>
              <a:rPr lang="ar-SA" sz="4800" b="1" dirty="0" err="1"/>
              <a:t>الدولى</a:t>
            </a:r>
            <a:r>
              <a:rPr lang="ar-SA" sz="4800" b="1" dirty="0"/>
              <a:t> </a:t>
            </a:r>
            <a:r>
              <a:rPr lang="ar-SA" sz="4800" b="1" dirty="0" err="1"/>
              <a:t>للامراض</a:t>
            </a:r>
            <a:r>
              <a:rPr lang="ar-SA" sz="4800" b="1" dirty="0"/>
              <a:t> </a:t>
            </a:r>
            <a:endParaRPr lang="en-US" sz="4800" dirty="0"/>
          </a:p>
          <a:p>
            <a:pPr algn="ctr"/>
            <a:r>
              <a:rPr lang="ar-SA" sz="4800" b="1" dirty="0"/>
              <a:t> اوصت منظمة الصحة العالمية بإضافة خانة في شهادة الوفاة لتسجيل </a:t>
            </a:r>
            <a:r>
              <a:rPr lang="ar-SA" sz="4800" b="1" dirty="0" err="1"/>
              <a:t>حالةذ</a:t>
            </a:r>
            <a:r>
              <a:rPr lang="ar-SA" sz="4800" b="1" dirty="0"/>
              <a:t> </a:t>
            </a:r>
            <a:r>
              <a:rPr lang="ar-SA" sz="4800" b="1" dirty="0" err="1"/>
              <a:t>المراة</a:t>
            </a:r>
            <a:r>
              <a:rPr lang="ar-SA" sz="4800" b="1" dirty="0"/>
              <a:t> اثناء الولادة</a:t>
            </a:r>
            <a:endParaRPr lang="en-US" sz="4800" dirty="0"/>
          </a:p>
          <a:p>
            <a:pPr algn="ctr" rtl="1"/>
            <a:r>
              <a:rPr lang="ar-SA" sz="4800" b="1" dirty="0" smtClean="0"/>
              <a:t>2010</a:t>
            </a:r>
            <a:endParaRPr lang="en-US" sz="4800" dirty="0"/>
          </a:p>
        </p:txBody>
      </p:sp>
    </p:spTree>
    <p:extLst>
      <p:ext uri="{BB962C8B-B14F-4D97-AF65-F5344CB8AC3E}">
        <p14:creationId xmlns:p14="http://schemas.microsoft.com/office/powerpoint/2010/main" val="433350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a:t>تقديرات</a:t>
            </a:r>
            <a:r>
              <a:rPr lang="en-US" b="1" dirty="0"/>
              <a:t> </a:t>
            </a:r>
            <a:r>
              <a:rPr lang="en-US" b="1" dirty="0" err="1"/>
              <a:t>وفيات</a:t>
            </a:r>
            <a:r>
              <a:rPr lang="en-US" b="1" dirty="0"/>
              <a:t> </a:t>
            </a:r>
            <a:r>
              <a:rPr lang="en-US" b="1" dirty="0" err="1" smtClean="0"/>
              <a:t>الأمهات</a:t>
            </a:r>
            <a:r>
              <a:rPr lang="ar-SA" b="1" dirty="0" smtClean="0"/>
              <a:t> والامهات</a:t>
            </a:r>
            <a:r>
              <a:rPr lang="en-US" b="1" dirty="0" smtClean="0"/>
              <a:t> </a:t>
            </a:r>
            <a:r>
              <a:rPr lang="en-US" b="1" dirty="0" err="1"/>
              <a:t>المرتبطة</a:t>
            </a:r>
            <a:r>
              <a:rPr lang="en-US" b="1" dirty="0"/>
              <a:t> </a:t>
            </a:r>
            <a:r>
              <a:rPr lang="en-US" b="1" dirty="0" err="1"/>
              <a:t>بفيروس</a:t>
            </a:r>
            <a:r>
              <a:rPr lang="en-US" b="1" dirty="0"/>
              <a:t> </a:t>
            </a:r>
            <a:r>
              <a:rPr lang="en-US" b="1" dirty="0" err="1"/>
              <a:t>نقص</a:t>
            </a:r>
            <a:r>
              <a:rPr lang="en-US" b="1" dirty="0"/>
              <a:t> </a:t>
            </a:r>
            <a:r>
              <a:rPr lang="en-US" b="1" dirty="0" err="1"/>
              <a:t>المناعة</a:t>
            </a:r>
            <a:r>
              <a:rPr lang="en-US" b="1" dirty="0"/>
              <a:t> </a:t>
            </a:r>
            <a:r>
              <a:rPr lang="en-US" b="1" dirty="0" err="1"/>
              <a:t>البشرية</a:t>
            </a:r>
            <a:r>
              <a:rPr lang="en-US" b="1" dirty="0"/>
              <a:t> </a:t>
            </a:r>
            <a:r>
              <a:rPr lang="en-US" b="1" dirty="0" err="1"/>
              <a:t>غير</a:t>
            </a:r>
            <a:r>
              <a:rPr lang="en-US" b="1" dirty="0"/>
              <a:t> </a:t>
            </a:r>
            <a:r>
              <a:rPr lang="en-US" b="1" dirty="0" err="1"/>
              <a:t>المباشرة</a:t>
            </a:r>
            <a:endParaRPr lang="en-US" dirty="0"/>
          </a:p>
        </p:txBody>
      </p:sp>
      <p:sp>
        <p:nvSpPr>
          <p:cNvPr id="3" name="Content Placeholder 2"/>
          <p:cNvSpPr>
            <a:spLocks noGrp="1"/>
          </p:cNvSpPr>
          <p:nvPr>
            <p:ph idx="1"/>
          </p:nvPr>
        </p:nvSpPr>
        <p:spPr>
          <a:solidFill>
            <a:schemeClr val="accent2"/>
          </a:solidFill>
        </p:spPr>
        <p:txBody>
          <a:bodyPr>
            <a:normAutofit fontScale="85000" lnSpcReduction="10000"/>
          </a:bodyPr>
          <a:lstStyle/>
          <a:p>
            <a:pPr algn="ctr" rtl="1"/>
            <a:r>
              <a:rPr lang="ar-SA" sz="6000" b="1" dirty="0" smtClean="0"/>
              <a:t>رصد </a:t>
            </a:r>
            <a:r>
              <a:rPr lang="en-US" sz="6000" b="1" dirty="0" err="1" smtClean="0"/>
              <a:t>جميع</a:t>
            </a:r>
            <a:r>
              <a:rPr lang="en-US" sz="6000" b="1" dirty="0" smtClean="0"/>
              <a:t> </a:t>
            </a:r>
            <a:r>
              <a:rPr lang="en-US" sz="6000" b="1" dirty="0" err="1"/>
              <a:t>حالات</a:t>
            </a:r>
            <a:r>
              <a:rPr lang="en-US" sz="6000" b="1" dirty="0"/>
              <a:t> </a:t>
            </a:r>
            <a:r>
              <a:rPr lang="en-US" sz="6000" b="1" dirty="0" err="1"/>
              <a:t>الوفاة</a:t>
            </a:r>
            <a:r>
              <a:rPr lang="en-US" sz="6000" b="1" dirty="0"/>
              <a:t> </a:t>
            </a:r>
            <a:r>
              <a:rPr lang="en-US" sz="6000" b="1" dirty="0" err="1"/>
              <a:t>للنساء</a:t>
            </a:r>
            <a:r>
              <a:rPr lang="en-US" sz="6000" b="1" dirty="0"/>
              <a:t> </a:t>
            </a:r>
            <a:r>
              <a:rPr lang="en-US" sz="6000" b="1" dirty="0" err="1"/>
              <a:t>في</a:t>
            </a:r>
            <a:r>
              <a:rPr lang="en-US" sz="6000" b="1" dirty="0"/>
              <a:t> </a:t>
            </a:r>
            <a:r>
              <a:rPr lang="en-US" sz="6000" b="1" dirty="0" err="1"/>
              <a:t>عمر</a:t>
            </a:r>
            <a:r>
              <a:rPr lang="en-US" sz="6000" b="1" dirty="0"/>
              <a:t> 15-49 </a:t>
            </a:r>
            <a:r>
              <a:rPr lang="en-US" sz="6000" b="1" dirty="0" err="1"/>
              <a:t>سنة</a:t>
            </a:r>
            <a:r>
              <a:rPr lang="en-US" sz="6000" b="1" dirty="0"/>
              <a:t>، </a:t>
            </a:r>
            <a:r>
              <a:rPr lang="en-US" sz="6000" b="1" dirty="0" err="1"/>
              <a:t>والوفيات</a:t>
            </a:r>
            <a:r>
              <a:rPr lang="en-US" sz="6000" b="1" dirty="0"/>
              <a:t> </a:t>
            </a:r>
            <a:r>
              <a:rPr lang="en-US" sz="6000" b="1" dirty="0" err="1"/>
              <a:t>المرتبطة</a:t>
            </a:r>
            <a:r>
              <a:rPr lang="en-US" sz="6000" b="1" dirty="0"/>
              <a:t> </a:t>
            </a:r>
            <a:r>
              <a:rPr lang="en-US" sz="6000" b="1" dirty="0" err="1" smtClean="0"/>
              <a:t>بالإيدز</a:t>
            </a:r>
            <a:r>
              <a:rPr lang="en-US" sz="6000" b="1" dirty="0" smtClean="0"/>
              <a:t> </a:t>
            </a:r>
            <a:r>
              <a:rPr lang="ar-SA" sz="6000" b="1" dirty="0"/>
              <a:t> ادخل رمز الايدز </a:t>
            </a:r>
            <a:r>
              <a:rPr lang="en-US" sz="6000" b="1" dirty="0"/>
              <a:t>098.7</a:t>
            </a:r>
            <a:r>
              <a:rPr lang="ar-SA" sz="6000" b="1" dirty="0"/>
              <a:t> في التصنيف </a:t>
            </a:r>
            <a:r>
              <a:rPr lang="ar-SA" sz="6000" b="1" dirty="0" err="1"/>
              <a:t>الدولى</a:t>
            </a:r>
            <a:r>
              <a:rPr lang="ar-SA" sz="6000" b="1" dirty="0"/>
              <a:t> </a:t>
            </a:r>
            <a:r>
              <a:rPr lang="ar-SA" sz="6000" b="1" dirty="0" err="1"/>
              <a:t>للامراض</a:t>
            </a:r>
            <a:endParaRPr lang="en-US" sz="6000" dirty="0"/>
          </a:p>
        </p:txBody>
      </p:sp>
    </p:spTree>
    <p:extLst>
      <p:ext uri="{BB962C8B-B14F-4D97-AF65-F5344CB8AC3E}">
        <p14:creationId xmlns:p14="http://schemas.microsoft.com/office/powerpoint/2010/main" val="2931586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مصادر البيانات المتاحة</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lgn="ctr" rtl="1">
              <a:buNone/>
            </a:pPr>
            <a:r>
              <a:rPr lang="ar-SA" sz="8000" b="1" dirty="0" smtClean="0"/>
              <a:t>عن </a:t>
            </a:r>
            <a:r>
              <a:rPr lang="ar-SA" sz="8000" b="1" dirty="0"/>
              <a:t>طريق أنظمة </a:t>
            </a:r>
            <a:r>
              <a:rPr lang="ar-SA" sz="8000" b="1" dirty="0" smtClean="0"/>
              <a:t>الترصد</a:t>
            </a:r>
          </a:p>
          <a:p>
            <a:pPr marL="0" indent="0" algn="ctr" rtl="1">
              <a:buNone/>
            </a:pPr>
            <a:r>
              <a:rPr lang="ar-SA" sz="8000" b="1" dirty="0" smtClean="0"/>
              <a:t> </a:t>
            </a:r>
            <a:r>
              <a:rPr lang="ar-SA" sz="8000" b="1" dirty="0"/>
              <a:t>و </a:t>
            </a:r>
            <a:r>
              <a:rPr lang="ar-SA" sz="8000" b="1" dirty="0" err="1"/>
              <a:t>المسوحات</a:t>
            </a:r>
            <a:r>
              <a:rPr lang="ar-SA" sz="8000" b="1" dirty="0"/>
              <a:t> </a:t>
            </a:r>
            <a:endParaRPr lang="ar-SA" sz="8000" b="1" dirty="0" smtClean="0"/>
          </a:p>
          <a:p>
            <a:pPr marL="0" indent="0" algn="ctr" rtl="1">
              <a:buNone/>
            </a:pPr>
            <a:r>
              <a:rPr lang="ar-SA" sz="8000" b="1" dirty="0" smtClean="0"/>
              <a:t>والتعدادات  </a:t>
            </a:r>
            <a:r>
              <a:rPr lang="ar-SA" sz="8000" b="1" dirty="0"/>
              <a:t>والتبليغ</a:t>
            </a:r>
            <a:endParaRPr lang="en-US" sz="8000" dirty="0"/>
          </a:p>
          <a:p>
            <a:pPr algn="ctr"/>
            <a:endParaRPr lang="en-US" sz="8000" dirty="0"/>
          </a:p>
        </p:txBody>
      </p:sp>
    </p:spTree>
    <p:extLst>
      <p:ext uri="{BB962C8B-B14F-4D97-AF65-F5344CB8AC3E}">
        <p14:creationId xmlns:p14="http://schemas.microsoft.com/office/powerpoint/2010/main" val="2604088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t> </a:t>
            </a:r>
            <a:r>
              <a:rPr lang="en-US" b="1" dirty="0"/>
              <a:t/>
            </a:r>
            <a:br>
              <a:rPr lang="en-US" b="1" dirty="0"/>
            </a:br>
            <a:r>
              <a:rPr lang="ar-SA" b="1" dirty="0"/>
              <a:t>بيانات </a:t>
            </a:r>
            <a:r>
              <a:rPr lang="ar-SA" b="1" dirty="0" smtClean="0"/>
              <a:t>السجل </a:t>
            </a:r>
            <a:r>
              <a:rPr lang="ar-SA" b="1" dirty="0" err="1" smtClean="0"/>
              <a:t>المدنى</a:t>
            </a:r>
            <a:r>
              <a:rPr lang="en-US" b="1" dirty="0" smtClean="0"/>
              <a:t/>
            </a:r>
            <a:br>
              <a:rPr lang="en-US" b="1" dirty="0" smtClean="0"/>
            </a:br>
            <a:r>
              <a:rPr lang="ar-SA" b="1" dirty="0" smtClean="0"/>
              <a:t> </a:t>
            </a:r>
            <a:r>
              <a:rPr lang="ar-SA" b="1" dirty="0"/>
              <a:t>الاحصائيات الحيوية</a:t>
            </a:r>
            <a:r>
              <a:rPr lang="en-US" b="1" dirty="0"/>
              <a:t/>
            </a:r>
            <a:br>
              <a:rPr lang="en-US" b="1" dirty="0"/>
            </a:br>
            <a:endParaRPr lang="en-US" b="1" dirty="0"/>
          </a:p>
        </p:txBody>
      </p:sp>
      <p:sp>
        <p:nvSpPr>
          <p:cNvPr id="3" name="Content Placeholder 2"/>
          <p:cNvSpPr>
            <a:spLocks noGrp="1"/>
          </p:cNvSpPr>
          <p:nvPr>
            <p:ph idx="1"/>
          </p:nvPr>
        </p:nvSpPr>
        <p:spPr/>
        <p:txBody>
          <a:bodyPr>
            <a:normAutofit fontScale="92500" lnSpcReduction="20000"/>
          </a:bodyPr>
          <a:lstStyle/>
          <a:p>
            <a:pPr algn="r"/>
            <a:r>
              <a:rPr lang="ar-SA" sz="5400" b="1" dirty="0"/>
              <a:t>البلدان التي لديها التسجيل </a:t>
            </a:r>
            <a:r>
              <a:rPr lang="ar-SA" sz="5400" b="1" dirty="0" err="1"/>
              <a:t>الروتينى</a:t>
            </a:r>
            <a:r>
              <a:rPr lang="ar-SA" sz="5400" b="1" dirty="0"/>
              <a:t> للوفيات   وقد تستعمل التصنيف </a:t>
            </a:r>
            <a:r>
              <a:rPr lang="ar-SA" sz="5400" b="1" dirty="0" err="1"/>
              <a:t>الدولى</a:t>
            </a:r>
            <a:r>
              <a:rPr lang="ar-SA" sz="5400" b="1" dirty="0"/>
              <a:t> </a:t>
            </a:r>
            <a:r>
              <a:rPr lang="ar-SA" sz="5400" b="1" dirty="0" err="1"/>
              <a:t>للامراض</a:t>
            </a:r>
            <a:r>
              <a:rPr lang="ar-SA" sz="5400" b="1" dirty="0"/>
              <a:t> والمشاكل الصحية ذات الصلة الطبعة العاشرة </a:t>
            </a:r>
            <a:endParaRPr lang="en-US" sz="5400" dirty="0"/>
          </a:p>
          <a:p>
            <a:pPr algn="r"/>
            <a:r>
              <a:rPr lang="en-US" sz="5400" dirty="0" smtClean="0"/>
              <a:t>ICD10</a:t>
            </a:r>
            <a:endParaRPr lang="en-US" sz="5400" dirty="0"/>
          </a:p>
        </p:txBody>
      </p:sp>
    </p:spTree>
    <p:extLst>
      <p:ext uri="{BB962C8B-B14F-4D97-AF65-F5344CB8AC3E}">
        <p14:creationId xmlns:p14="http://schemas.microsoft.com/office/powerpoint/2010/main" val="21551159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التقرير </a:t>
            </a:r>
            <a:r>
              <a:rPr lang="en-US" dirty="0" smtClean="0"/>
              <a:t>WHO</a:t>
            </a:r>
            <a:r>
              <a:rPr lang="ar-SA" dirty="0" smtClean="0"/>
              <a:t>على عدد وفيات الأمهات في ليبيا</a:t>
            </a:r>
            <a:endParaRPr lang="en-US" dirty="0"/>
          </a:p>
        </p:txBody>
      </p:sp>
      <p:graphicFrame>
        <p:nvGraphicFramePr>
          <p:cNvPr id="4" name="Content Placeholder 3"/>
          <p:cNvGraphicFramePr>
            <a:graphicFrameLocks noGrp="1"/>
          </p:cNvGraphicFramePr>
          <p:nvPr>
            <p:ph idx="1"/>
            <p:extLst/>
          </p:nvPr>
        </p:nvGraphicFramePr>
        <p:xfrm>
          <a:off x="838199" y="1690689"/>
          <a:ext cx="11211560" cy="5167310"/>
        </p:xfrm>
        <a:graphic>
          <a:graphicData uri="http://schemas.openxmlformats.org/drawingml/2006/table">
            <a:tbl>
              <a:tblPr firstRow="1" firstCol="1" bandRow="1">
                <a:tableStyleId>{5C22544A-7EE6-4342-B048-85BDC9FD1C3A}</a:tableStyleId>
              </a:tblPr>
              <a:tblGrid>
                <a:gridCol w="1010356"/>
                <a:gridCol w="1126675"/>
                <a:gridCol w="1169127"/>
                <a:gridCol w="820172"/>
                <a:gridCol w="1222616"/>
                <a:gridCol w="1604683"/>
                <a:gridCol w="2139579"/>
                <a:gridCol w="2118352"/>
              </a:tblGrid>
              <a:tr h="2613252">
                <a:tc>
                  <a:txBody>
                    <a:bodyPr/>
                    <a:lstStyle/>
                    <a:p>
                      <a:pPr marL="0" marR="0" algn="ctr">
                        <a:lnSpc>
                          <a:spcPct val="107000"/>
                        </a:lnSpc>
                        <a:spcBef>
                          <a:spcPts val="0"/>
                        </a:spcBef>
                        <a:spcAft>
                          <a:spcPts val="0"/>
                        </a:spcAft>
                      </a:pPr>
                      <a:r>
                        <a:rPr lang="en-US" sz="2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MMR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M</a:t>
                      </a:r>
                      <a:endParaRPr lang="en-US" sz="1100">
                        <a:effectLst/>
                      </a:endParaRPr>
                    </a:p>
                    <a:p>
                      <a:pPr marL="0" marR="0" algn="ctr">
                        <a:lnSpc>
                          <a:spcPct val="107000"/>
                        </a:lnSpc>
                        <a:spcBef>
                          <a:spcPts val="0"/>
                        </a:spcBef>
                        <a:spcAft>
                          <a:spcPts val="0"/>
                        </a:spcAft>
                      </a:pPr>
                      <a:r>
                        <a:rPr lang="en-US" sz="2400">
                          <a:effectLst/>
                        </a:rPr>
                        <a:t>death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lB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GDP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FR/1000</a:t>
                      </a:r>
                      <a:endParaRPr lang="en-US" sz="1100">
                        <a:effectLst/>
                      </a:endParaRPr>
                    </a:p>
                    <a:p>
                      <a:pPr marL="0" marR="0" algn="ctr">
                        <a:lnSpc>
                          <a:spcPct val="107000"/>
                        </a:lnSpc>
                        <a:spcBef>
                          <a:spcPts val="0"/>
                        </a:spcBef>
                        <a:spcAft>
                          <a:spcPts val="0"/>
                        </a:spcAft>
                      </a:pPr>
                      <a:r>
                        <a:rPr lang="en-US" sz="2400">
                          <a:effectLst/>
                        </a:rPr>
                        <a:t>woman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Skill attendance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Annual reduction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277029">
                <a:tc>
                  <a:txBody>
                    <a:bodyPr/>
                    <a:lstStyle/>
                    <a:p>
                      <a:pPr marL="0" marR="0" algn="ctr">
                        <a:lnSpc>
                          <a:spcPct val="107000"/>
                        </a:lnSpc>
                        <a:spcBef>
                          <a:spcPts val="0"/>
                        </a:spcBef>
                        <a:spcAft>
                          <a:spcPts val="0"/>
                        </a:spcAft>
                      </a:pPr>
                      <a:r>
                        <a:rPr lang="en-US" sz="2400">
                          <a:effectLst/>
                        </a:rPr>
                        <a:t>1990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95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116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122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15416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132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277029">
                <a:tc>
                  <a:txBody>
                    <a:bodyPr/>
                    <a:lstStyle/>
                    <a:p>
                      <a:pPr marL="0" marR="0" algn="ctr">
                        <a:lnSpc>
                          <a:spcPct val="107000"/>
                        </a:lnSpc>
                        <a:spcBef>
                          <a:spcPts val="0"/>
                        </a:spcBef>
                        <a:spcAft>
                          <a:spcPts val="0"/>
                        </a:spcAft>
                      </a:pPr>
                      <a:r>
                        <a:rPr lang="en-US" sz="2400">
                          <a:effectLst/>
                        </a:rPr>
                        <a:t>2013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47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59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125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23618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a:effectLst/>
                        </a:rPr>
                        <a:t>99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260855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866804" cy="4463142"/>
          </a:xfrm>
          <a:solidFill>
            <a:schemeClr val="accent1">
              <a:lumMod val="60000"/>
              <a:lumOff val="40000"/>
            </a:schemeClr>
          </a:solidFill>
        </p:spPr>
        <p:txBody>
          <a:bodyPr>
            <a:noAutofit/>
          </a:bodyPr>
          <a:lstStyle/>
          <a:p>
            <a:pPr algn="r" rtl="1"/>
            <a:r>
              <a:rPr lang="ar-SA" sz="4400" b="1" dirty="0" smtClean="0">
                <a:ln w="22225">
                  <a:solidFill>
                    <a:schemeClr val="accent2"/>
                  </a:solidFill>
                  <a:prstDash val="solid"/>
                </a:ln>
                <a:solidFill>
                  <a:schemeClr val="accent2">
                    <a:lumMod val="40000"/>
                    <a:lumOff val="60000"/>
                  </a:schemeClr>
                </a:solidFill>
              </a:rPr>
              <a:t/>
            </a:r>
            <a:br>
              <a:rPr lang="ar-SA" sz="4400" b="1" dirty="0" smtClean="0">
                <a:ln w="22225">
                  <a:solidFill>
                    <a:schemeClr val="accent2"/>
                  </a:solidFill>
                  <a:prstDash val="solid"/>
                </a:ln>
                <a:solidFill>
                  <a:schemeClr val="accent2">
                    <a:lumMod val="40000"/>
                    <a:lumOff val="60000"/>
                  </a:schemeClr>
                </a:solidFill>
              </a:rPr>
            </a:br>
            <a:r>
              <a:rPr lang="ar-SA" sz="4400" b="1" dirty="0" smtClean="0">
                <a:ln w="22225">
                  <a:solidFill>
                    <a:schemeClr val="accent2"/>
                  </a:solidFill>
                  <a:prstDash val="solid"/>
                </a:ln>
                <a:solidFill>
                  <a:schemeClr val="accent2">
                    <a:lumMod val="40000"/>
                    <a:lumOff val="60000"/>
                  </a:schemeClr>
                </a:solidFill>
              </a:rPr>
              <a:t>ثم بحمد الله</a:t>
            </a:r>
            <a:br>
              <a:rPr lang="ar-SA" sz="4400" b="1" dirty="0" smtClean="0">
                <a:ln w="22225">
                  <a:solidFill>
                    <a:schemeClr val="accent2"/>
                  </a:solidFill>
                  <a:prstDash val="solid"/>
                </a:ln>
                <a:solidFill>
                  <a:schemeClr val="accent2">
                    <a:lumMod val="40000"/>
                    <a:lumOff val="60000"/>
                  </a:schemeClr>
                </a:solidFill>
              </a:rPr>
            </a:br>
            <a:r>
              <a:rPr lang="ar-SA" sz="4400" b="1" dirty="0">
                <a:ln w="22225">
                  <a:solidFill>
                    <a:schemeClr val="accent2"/>
                  </a:solidFill>
                  <a:prstDash val="solid"/>
                </a:ln>
                <a:solidFill>
                  <a:schemeClr val="accent2">
                    <a:lumMod val="40000"/>
                    <a:lumOff val="60000"/>
                  </a:schemeClr>
                </a:solidFill>
              </a:rPr>
              <a:t/>
            </a:r>
            <a:br>
              <a:rPr lang="ar-SA" sz="4400" b="1" dirty="0">
                <a:ln w="22225">
                  <a:solidFill>
                    <a:schemeClr val="accent2"/>
                  </a:solidFill>
                  <a:prstDash val="solid"/>
                </a:ln>
                <a:solidFill>
                  <a:schemeClr val="accent2">
                    <a:lumMod val="40000"/>
                    <a:lumOff val="60000"/>
                  </a:schemeClr>
                </a:solidFill>
              </a:rPr>
            </a:br>
            <a:r>
              <a:rPr lang="ar-SA" sz="4400" b="1" dirty="0" smtClean="0">
                <a:ln w="22225">
                  <a:solidFill>
                    <a:schemeClr val="accent2"/>
                  </a:solidFill>
                  <a:prstDash val="solid"/>
                </a:ln>
                <a:solidFill>
                  <a:schemeClr val="accent2">
                    <a:lumMod val="40000"/>
                    <a:lumOff val="60000"/>
                  </a:schemeClr>
                </a:solidFill>
              </a:rPr>
              <a:t/>
            </a:r>
            <a:br>
              <a:rPr lang="ar-SA" sz="4400" b="1" dirty="0" smtClean="0">
                <a:ln w="22225">
                  <a:solidFill>
                    <a:schemeClr val="accent2"/>
                  </a:solidFill>
                  <a:prstDash val="solid"/>
                </a:ln>
                <a:solidFill>
                  <a:schemeClr val="accent2">
                    <a:lumMod val="40000"/>
                    <a:lumOff val="60000"/>
                  </a:schemeClr>
                </a:solidFill>
              </a:rPr>
            </a:br>
            <a:r>
              <a:rPr lang="ar-SA" sz="4400" b="1" dirty="0">
                <a:ln w="22225">
                  <a:solidFill>
                    <a:schemeClr val="accent2"/>
                  </a:solidFill>
                  <a:prstDash val="solid"/>
                </a:ln>
                <a:solidFill>
                  <a:schemeClr val="accent2">
                    <a:lumMod val="40000"/>
                    <a:lumOff val="60000"/>
                  </a:schemeClr>
                </a:solidFill>
              </a:rPr>
              <a:t/>
            </a:r>
            <a:br>
              <a:rPr lang="ar-SA" sz="4400" b="1" dirty="0">
                <a:ln w="22225">
                  <a:solidFill>
                    <a:schemeClr val="accent2"/>
                  </a:solidFill>
                  <a:prstDash val="solid"/>
                </a:ln>
                <a:solidFill>
                  <a:schemeClr val="accent2">
                    <a:lumMod val="40000"/>
                    <a:lumOff val="60000"/>
                  </a:schemeClr>
                </a:solidFill>
              </a:rPr>
            </a:br>
            <a:r>
              <a:rPr lang="ar-SA" sz="4400" b="1" dirty="0" smtClean="0">
                <a:ln w="22225">
                  <a:solidFill>
                    <a:schemeClr val="accent2"/>
                  </a:solidFill>
                  <a:prstDash val="solid"/>
                </a:ln>
                <a:solidFill>
                  <a:schemeClr val="accent2">
                    <a:lumMod val="40000"/>
                    <a:lumOff val="60000"/>
                  </a:schemeClr>
                </a:solidFill>
              </a:rPr>
              <a:t>المستشارة الطبية </a:t>
            </a:r>
            <a:r>
              <a:rPr lang="ar-SA" sz="4400" b="1" dirty="0" err="1" smtClean="0">
                <a:ln w="22225">
                  <a:solidFill>
                    <a:schemeClr val="accent2"/>
                  </a:solidFill>
                  <a:prstDash val="solid"/>
                </a:ln>
                <a:solidFill>
                  <a:schemeClr val="accent2">
                    <a:lumMod val="40000"/>
                    <a:lumOff val="60000"/>
                  </a:schemeClr>
                </a:solidFill>
              </a:rPr>
              <a:t>دسهير</a:t>
            </a:r>
            <a:r>
              <a:rPr lang="ar-SA" sz="4400" b="1" dirty="0" smtClean="0">
                <a:ln w="22225">
                  <a:solidFill>
                    <a:schemeClr val="accent2"/>
                  </a:solidFill>
                  <a:prstDash val="solid"/>
                </a:ln>
                <a:solidFill>
                  <a:schemeClr val="accent2">
                    <a:lumMod val="40000"/>
                    <a:lumOff val="60000"/>
                  </a:schemeClr>
                </a:solidFill>
              </a:rPr>
              <a:t> </a:t>
            </a:r>
            <a:r>
              <a:rPr lang="ar-SA" sz="4400" b="1" dirty="0">
                <a:ln w="22225">
                  <a:solidFill>
                    <a:schemeClr val="accent2"/>
                  </a:solidFill>
                  <a:prstDash val="solid"/>
                </a:ln>
                <a:solidFill>
                  <a:schemeClr val="accent2">
                    <a:lumMod val="40000"/>
                    <a:lumOff val="60000"/>
                  </a:schemeClr>
                </a:solidFill>
              </a:rPr>
              <a:t>بك درنة </a:t>
            </a:r>
            <a:br>
              <a:rPr lang="ar-SA" sz="4400" b="1" dirty="0">
                <a:ln w="22225">
                  <a:solidFill>
                    <a:schemeClr val="accent2"/>
                  </a:solidFill>
                  <a:prstDash val="solid"/>
                </a:ln>
                <a:solidFill>
                  <a:schemeClr val="accent2">
                    <a:lumMod val="40000"/>
                    <a:lumOff val="60000"/>
                  </a:schemeClr>
                </a:solidFill>
              </a:rPr>
            </a:br>
            <a:endParaRPr lang="en-US" sz="4400"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0" y="4287036"/>
            <a:ext cx="9866804" cy="1754326"/>
          </a:xfrm>
          <a:prstGeom prst="rect">
            <a:avLst/>
          </a:prstGeom>
          <a:solidFill>
            <a:schemeClr val="accent1">
              <a:lumMod val="60000"/>
              <a:lumOff val="40000"/>
            </a:schemeClr>
          </a:solidFill>
        </p:spPr>
        <p:txBody>
          <a:bodyPr wrap="none" lIns="91440" tIns="45720" rIns="91440" bIns="45720">
            <a:spAutoFit/>
          </a:bodyPr>
          <a:lstStyle/>
          <a:p>
            <a:pPr algn="ctr"/>
            <a:r>
              <a:rPr lang="ar-SA" sz="5400" b="1" dirty="0" smtClean="0">
                <a:ln w="22225">
                  <a:solidFill>
                    <a:schemeClr val="accent2"/>
                  </a:solidFill>
                  <a:prstDash val="solid"/>
                </a:ln>
                <a:solidFill>
                  <a:schemeClr val="accent2">
                    <a:lumMod val="40000"/>
                    <a:lumOff val="60000"/>
                  </a:schemeClr>
                </a:solidFill>
              </a:rPr>
              <a:t>رئيس قسم صحة الام والطفل </a:t>
            </a:r>
          </a:p>
          <a:p>
            <a:pPr algn="ctr"/>
            <a:r>
              <a:rPr lang="ar-SA" sz="5400" b="1" dirty="0" smtClean="0">
                <a:ln w="22225">
                  <a:solidFill>
                    <a:schemeClr val="accent2"/>
                  </a:solidFill>
                  <a:prstDash val="solid"/>
                </a:ln>
                <a:solidFill>
                  <a:schemeClr val="accent2">
                    <a:lumMod val="40000"/>
                    <a:lumOff val="60000"/>
                  </a:schemeClr>
                </a:solidFill>
              </a:rPr>
              <a:t>واليافعات</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66222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Autofit/>
          </a:bodyPr>
          <a:lstStyle/>
          <a:p>
            <a:pPr algn="ctr"/>
            <a:r>
              <a:rPr lang="ar-SA" sz="5400" b="1" dirty="0"/>
              <a:t>تعريف وفيات الأمهات</a:t>
            </a:r>
            <a:r>
              <a:rPr lang="en-US" sz="5400" dirty="0"/>
              <a:t/>
            </a:r>
            <a:br>
              <a:rPr lang="en-US" sz="5400" dirty="0"/>
            </a:br>
            <a:endParaRPr lang="en-US" sz="5400" dirty="0"/>
          </a:p>
        </p:txBody>
      </p:sp>
      <p:sp>
        <p:nvSpPr>
          <p:cNvPr id="3" name="Content Placeholder 2"/>
          <p:cNvSpPr>
            <a:spLocks noGrp="1"/>
          </p:cNvSpPr>
          <p:nvPr>
            <p:ph idx="1"/>
          </p:nvPr>
        </p:nvSpPr>
        <p:spPr>
          <a:xfrm>
            <a:off x="677334" y="1930400"/>
            <a:ext cx="8596668" cy="4927599"/>
          </a:xfrm>
          <a:solidFill>
            <a:schemeClr val="accent1">
              <a:lumMod val="60000"/>
              <a:lumOff val="40000"/>
            </a:schemeClr>
          </a:solidFill>
        </p:spPr>
        <p:txBody>
          <a:bodyPr>
            <a:normAutofit/>
          </a:bodyPr>
          <a:lstStyle/>
          <a:p>
            <a:pPr algn="ctr" rtl="1"/>
            <a:r>
              <a:rPr lang="ar-SA" sz="4400" b="1" dirty="0"/>
              <a:t>وفاة </a:t>
            </a:r>
            <a:r>
              <a:rPr lang="ar-SA" sz="4400" b="1" dirty="0" err="1"/>
              <a:t>المراة</a:t>
            </a:r>
            <a:r>
              <a:rPr lang="ar-SA" sz="4400" b="1" dirty="0"/>
              <a:t> اثناء الحمل او خلال 42 يوم من انتهاء الحمل بغض النظر عن مدة وموقع الحمل </a:t>
            </a:r>
            <a:endParaRPr lang="ar-SA" sz="4400" b="1" dirty="0" smtClean="0"/>
          </a:p>
          <a:p>
            <a:pPr algn="ctr" rtl="1"/>
            <a:r>
              <a:rPr lang="ar-SA" sz="4400" b="1" dirty="0" smtClean="0"/>
              <a:t>نتيجة </a:t>
            </a:r>
            <a:r>
              <a:rPr lang="ar-SA" sz="4400" b="1" dirty="0" err="1"/>
              <a:t>لاى</a:t>
            </a:r>
            <a:r>
              <a:rPr lang="ar-SA" sz="4400" b="1" dirty="0"/>
              <a:t> سبب يتصل بالحمل ا</a:t>
            </a:r>
            <a:r>
              <a:rPr lang="en-US" sz="4400" b="1" dirty="0"/>
              <a:t>,</a:t>
            </a:r>
            <a:r>
              <a:rPr lang="ar-SA" sz="4400" b="1" dirty="0"/>
              <a:t> تدبيره او علاجه  او يتفاقم بسببه وليس من بينها الأسباب غير المقصودة او العرضية</a:t>
            </a:r>
            <a:endParaRPr lang="en-US" sz="4400" dirty="0"/>
          </a:p>
        </p:txBody>
      </p:sp>
    </p:spTree>
    <p:extLst>
      <p:ext uri="{BB962C8B-B14F-4D97-AF65-F5344CB8AC3E}">
        <p14:creationId xmlns:p14="http://schemas.microsoft.com/office/powerpoint/2010/main" val="282856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5"/>
          <p:cNvSpPr>
            <a:spLocks noChangeArrowheads="1"/>
          </p:cNvSpPr>
          <p:nvPr/>
        </p:nvSpPr>
        <p:spPr bwMode="auto">
          <a:xfrm>
            <a:off x="1524000" y="423863"/>
            <a:ext cx="7600950" cy="476250"/>
          </a:xfrm>
          <a:prstGeom prst="roundRect">
            <a:avLst>
              <a:gd name="adj" fmla="val 16667"/>
            </a:avLst>
          </a:prstGeom>
          <a:solidFill>
            <a:srgbClr val="4EA39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5123" name="Title 1"/>
          <p:cNvSpPr>
            <a:spLocks/>
          </p:cNvSpPr>
          <p:nvPr/>
        </p:nvSpPr>
        <p:spPr bwMode="auto">
          <a:xfrm>
            <a:off x="2216151" y="360363"/>
            <a:ext cx="73945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GB" sz="2500" b="1" u="none">
                <a:solidFill>
                  <a:schemeClr val="bg1"/>
                </a:solidFill>
                <a:latin typeface="Gill Sans MT" panose="020B0502020104020203" pitchFamily="34" charset="0"/>
              </a:rPr>
              <a:t>We know where these deaths occur</a:t>
            </a:r>
          </a:p>
        </p:txBody>
      </p:sp>
      <p:sp>
        <p:nvSpPr>
          <p:cNvPr id="5124" name="AutoShape 7"/>
          <p:cNvSpPr>
            <a:spLocks noChangeArrowheads="1"/>
          </p:cNvSpPr>
          <p:nvPr/>
        </p:nvSpPr>
        <p:spPr bwMode="auto">
          <a:xfrm>
            <a:off x="1384300" y="423863"/>
            <a:ext cx="666750" cy="476250"/>
          </a:xfrm>
          <a:prstGeom prst="roundRect">
            <a:avLst>
              <a:gd name="adj" fmla="val 16667"/>
            </a:avLst>
          </a:prstGeom>
          <a:solidFill>
            <a:srgbClr val="007A6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5125" name="TextBox 1"/>
          <p:cNvSpPr txBox="1">
            <a:spLocks noChangeArrowheads="1"/>
          </p:cNvSpPr>
          <p:nvPr/>
        </p:nvSpPr>
        <p:spPr bwMode="auto">
          <a:xfrm>
            <a:off x="2498725" y="1638300"/>
            <a:ext cx="719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eaLnBrk="1" hangingPunct="1"/>
            <a:r>
              <a:rPr lang="en-GB" sz="1800" u="none">
                <a:solidFill>
                  <a:srgbClr val="007A6C"/>
                </a:solidFill>
                <a:latin typeface="Gill Sans MT" panose="020B0502020104020203" pitchFamily="34" charset="0"/>
              </a:rPr>
              <a:t>Women in Sub-Saharan Africa experience a 1 in 31 chance of dying compared to developed regions where the rate is 1 in 4300</a:t>
            </a:r>
          </a:p>
        </p:txBody>
      </p:sp>
      <p:sp>
        <p:nvSpPr>
          <p:cNvPr id="5126" name="Text Box 4"/>
          <p:cNvSpPr txBox="1">
            <a:spLocks noChangeArrowheads="1"/>
          </p:cNvSpPr>
          <p:nvPr/>
        </p:nvSpPr>
        <p:spPr bwMode="auto">
          <a:xfrm>
            <a:off x="2066925" y="6583226"/>
            <a:ext cx="6535738" cy="2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6800" rIns="90488" bIns="46800" anchor="b">
            <a:spAutoFit/>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GB" sz="800" u="none"/>
              <a:t>Source: Estimates of maternal mortality levels and trends 1990-2008. WHO/UNICEF/UNFPA/World Bank, 2010</a:t>
            </a:r>
            <a:endParaRPr lang="en-US" sz="800" u="none"/>
          </a:p>
        </p:txBody>
      </p:sp>
      <p:sp>
        <p:nvSpPr>
          <p:cNvPr id="5127" name="Rectangle 5"/>
          <p:cNvSpPr txBox="1">
            <a:spLocks noChangeArrowheads="1"/>
          </p:cNvSpPr>
          <p:nvPr/>
        </p:nvSpPr>
        <p:spPr bwMode="auto">
          <a:xfrm>
            <a:off x="1524000" y="1187450"/>
            <a:ext cx="91440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ct val="20000"/>
              </a:spcBef>
              <a:buClr>
                <a:schemeClr val="bg2"/>
              </a:buClr>
              <a:buSzPct val="90000"/>
            </a:pPr>
            <a:r>
              <a:rPr lang="en-GB" sz="1800" b="1" u="none">
                <a:solidFill>
                  <a:srgbClr val="007A6C"/>
                </a:solidFill>
                <a:latin typeface="Gill Sans MT" panose="020B0502020104020203" pitchFamily="34" charset="0"/>
              </a:rPr>
              <a:t>Burden of maternal deaths</a:t>
            </a:r>
            <a:endParaRPr lang="en-US" sz="1600" b="1" u="none">
              <a:solidFill>
                <a:srgbClr val="4EA392"/>
              </a:solidFill>
            </a:endParaRPr>
          </a:p>
        </p:txBody>
      </p:sp>
      <p:pic>
        <p:nvPicPr>
          <p:cNvPr id="5128" name="Picture 10" descr="KS 1 - Fig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6264" y="2609850"/>
            <a:ext cx="8499475"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73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
          <p:cNvSpPr>
            <a:spLocks noChangeArrowheads="1"/>
          </p:cNvSpPr>
          <p:nvPr/>
        </p:nvSpPr>
        <p:spPr bwMode="auto">
          <a:xfrm>
            <a:off x="1524000" y="423863"/>
            <a:ext cx="7600950" cy="476250"/>
          </a:xfrm>
          <a:prstGeom prst="roundRect">
            <a:avLst>
              <a:gd name="adj" fmla="val 16667"/>
            </a:avLst>
          </a:prstGeom>
          <a:solidFill>
            <a:srgbClr val="4EA39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7171" name="Title 1"/>
          <p:cNvSpPr>
            <a:spLocks/>
          </p:cNvSpPr>
          <p:nvPr/>
        </p:nvSpPr>
        <p:spPr bwMode="auto">
          <a:xfrm>
            <a:off x="2216151" y="360363"/>
            <a:ext cx="73945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GB" sz="2500" b="1" u="none">
                <a:solidFill>
                  <a:schemeClr val="bg1"/>
                </a:solidFill>
                <a:latin typeface="Gill Sans MT" panose="020B0502020104020203" pitchFamily="34" charset="0"/>
              </a:rPr>
              <a:t>We know the causes of deaths</a:t>
            </a:r>
          </a:p>
        </p:txBody>
      </p:sp>
      <p:sp>
        <p:nvSpPr>
          <p:cNvPr id="7172" name="AutoShape 7"/>
          <p:cNvSpPr>
            <a:spLocks noChangeArrowheads="1"/>
          </p:cNvSpPr>
          <p:nvPr/>
        </p:nvSpPr>
        <p:spPr bwMode="auto">
          <a:xfrm>
            <a:off x="1384300" y="423863"/>
            <a:ext cx="666750" cy="476250"/>
          </a:xfrm>
          <a:prstGeom prst="roundRect">
            <a:avLst>
              <a:gd name="adj" fmla="val 16667"/>
            </a:avLst>
          </a:prstGeom>
          <a:solidFill>
            <a:srgbClr val="007A6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eaLnBrk="1" hangingPunct="1"/>
            <a:endParaRPr lang="en-GB" u="none"/>
          </a:p>
        </p:txBody>
      </p:sp>
      <p:sp>
        <p:nvSpPr>
          <p:cNvPr id="7173" name="Rectangle 5"/>
          <p:cNvSpPr>
            <a:spLocks noChangeArrowheads="1"/>
          </p:cNvSpPr>
          <p:nvPr/>
        </p:nvSpPr>
        <p:spPr bwMode="auto">
          <a:xfrm>
            <a:off x="2073276" y="6577013"/>
            <a:ext cx="64293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2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2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2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200" u="sng">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3200" u="sng">
                <a:solidFill>
                  <a:schemeClr val="tx1"/>
                </a:solidFill>
                <a:latin typeface="Arial" panose="020B0604020202020204" pitchFamily="34" charset="0"/>
                <a:ea typeface="ＭＳ Ｐゴシック" panose="020B0600070205080204" pitchFamily="34" charset="-128"/>
              </a:defRPr>
            </a:lvl9pPr>
          </a:lstStyle>
          <a:p>
            <a:pPr algn="l"/>
            <a:r>
              <a:rPr lang="en-US" sz="800" u="none"/>
              <a:t>Source: Countdown to 2015, 2010. </a:t>
            </a:r>
          </a:p>
        </p:txBody>
      </p:sp>
      <p:pic>
        <p:nvPicPr>
          <p:cNvPr id="7174" name="Picture 8" descr="Needs_and_challenges-1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488" y="1066801"/>
            <a:ext cx="6221412"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1062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rtl="1"/>
            <a:r>
              <a:rPr lang="ar-SA" b="1" dirty="0"/>
              <a:t>الوفيات التوليدية المباشرة</a:t>
            </a:r>
            <a:r>
              <a:rPr lang="en-US" dirty="0"/>
              <a:t/>
            </a:r>
            <a:br>
              <a:rPr lang="en-US" dirty="0"/>
            </a:br>
            <a:endParaRPr lang="en-US" dirty="0"/>
          </a:p>
        </p:txBody>
      </p:sp>
      <p:sp>
        <p:nvSpPr>
          <p:cNvPr id="3" name="Content Placeholder 2"/>
          <p:cNvSpPr>
            <a:spLocks noGrp="1"/>
          </p:cNvSpPr>
          <p:nvPr>
            <p:ph idx="1"/>
          </p:nvPr>
        </p:nvSpPr>
        <p:spPr>
          <a:xfrm>
            <a:off x="677334" y="1747520"/>
            <a:ext cx="8405706" cy="5110480"/>
          </a:xfrm>
          <a:solidFill>
            <a:schemeClr val="accent1">
              <a:lumMod val="75000"/>
            </a:schemeClr>
          </a:solidFill>
        </p:spPr>
        <p:txBody>
          <a:bodyPr>
            <a:noAutofit/>
          </a:bodyPr>
          <a:lstStyle/>
          <a:p>
            <a:pPr algn="ctr" rtl="1"/>
            <a:r>
              <a:rPr lang="ar-SA" sz="4800" b="1" dirty="0" smtClean="0"/>
              <a:t>هي </a:t>
            </a:r>
            <a:r>
              <a:rPr lang="ar-SA" sz="4800" b="1" dirty="0"/>
              <a:t>التي ناجمة من مضاعفات الحمل </a:t>
            </a:r>
            <a:r>
              <a:rPr lang="ar-SA" sz="4800" b="1" dirty="0" err="1" smtClean="0"/>
              <a:t>الحمل</a:t>
            </a:r>
            <a:r>
              <a:rPr lang="ar-SA" sz="4800" b="1" dirty="0" smtClean="0"/>
              <a:t> والولادة ومضاعفات الولادة سواء </a:t>
            </a:r>
            <a:r>
              <a:rPr lang="ar-SA" sz="4800" b="1" dirty="0"/>
              <a:t>تدخلات او </a:t>
            </a:r>
            <a:r>
              <a:rPr lang="ar-SA" sz="4800" b="1" dirty="0" smtClean="0"/>
              <a:t>هفوات</a:t>
            </a:r>
          </a:p>
          <a:p>
            <a:pPr algn="ctr" rtl="1"/>
            <a:r>
              <a:rPr lang="ar-SA" sz="4800" b="1" dirty="0" smtClean="0"/>
              <a:t> </a:t>
            </a:r>
            <a:r>
              <a:rPr lang="ar-SA" sz="4800" b="1" dirty="0"/>
              <a:t>او المعالجة الغير صحيحة </a:t>
            </a:r>
            <a:endParaRPr lang="ar-SA" sz="4800" b="1" dirty="0" smtClean="0"/>
          </a:p>
          <a:p>
            <a:pPr algn="ctr" rtl="1"/>
            <a:r>
              <a:rPr lang="ar-SA" sz="4800" b="1" dirty="0" smtClean="0"/>
              <a:t>او من سلسلة </a:t>
            </a:r>
            <a:r>
              <a:rPr lang="ar-SA" sz="4800" b="1" dirty="0"/>
              <a:t>احداث ناجمة </a:t>
            </a:r>
            <a:endParaRPr lang="en-US" sz="4800" dirty="0"/>
          </a:p>
          <a:p>
            <a:pPr algn="ctr" rtl="1"/>
            <a:r>
              <a:rPr lang="ar-SA" sz="4800" b="1" dirty="0" smtClean="0"/>
              <a:t>مباشرة</a:t>
            </a:r>
            <a:endParaRPr lang="en-US" sz="4800" dirty="0"/>
          </a:p>
        </p:txBody>
      </p:sp>
    </p:spTree>
    <p:extLst>
      <p:ext uri="{BB962C8B-B14F-4D97-AF65-F5344CB8AC3E}">
        <p14:creationId xmlns:p14="http://schemas.microsoft.com/office/powerpoint/2010/main" val="364051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r" rtl="1"/>
            <a:r>
              <a:rPr lang="ar-SA" dirty="0" smtClean="0"/>
              <a:t>الأسباب المباشرة عند الولادة</a:t>
            </a:r>
            <a:endParaRPr lang="en-US" dirty="0"/>
          </a:p>
        </p:txBody>
      </p:sp>
      <p:sp>
        <p:nvSpPr>
          <p:cNvPr id="3" name="Content Placeholder 2"/>
          <p:cNvSpPr>
            <a:spLocks noGrp="1"/>
          </p:cNvSpPr>
          <p:nvPr>
            <p:ph idx="1"/>
          </p:nvPr>
        </p:nvSpPr>
        <p:spPr>
          <a:solidFill>
            <a:srgbClr val="FF0000"/>
          </a:solidFill>
        </p:spPr>
        <p:txBody>
          <a:bodyPr>
            <a:normAutofit/>
          </a:bodyPr>
          <a:lstStyle/>
          <a:p>
            <a:pPr algn="r" rtl="1"/>
            <a:r>
              <a:rPr lang="ar-SA" sz="3200" b="1" dirty="0" smtClean="0"/>
              <a:t>الجلطة</a:t>
            </a:r>
          </a:p>
          <a:p>
            <a:pPr algn="r" rtl="1"/>
            <a:r>
              <a:rPr lang="ar-SA" sz="3200" b="1" dirty="0" smtClean="0"/>
              <a:t>النزيف</a:t>
            </a:r>
          </a:p>
          <a:p>
            <a:pPr algn="r" rtl="1"/>
            <a:r>
              <a:rPr lang="ar-SA" sz="3200" b="1" dirty="0" smtClean="0"/>
              <a:t>امراض الضغط</a:t>
            </a:r>
          </a:p>
          <a:p>
            <a:pPr algn="r" rtl="1"/>
            <a:r>
              <a:rPr lang="ar-SA" sz="3200" b="1" dirty="0" smtClean="0"/>
              <a:t>الالتهابات</a:t>
            </a:r>
          </a:p>
          <a:p>
            <a:pPr algn="r" rtl="1"/>
            <a:r>
              <a:rPr lang="ar-SA" sz="3200" b="1" dirty="0" smtClean="0"/>
              <a:t>التخدير </a:t>
            </a:r>
          </a:p>
          <a:p>
            <a:pPr algn="r" rtl="1"/>
            <a:r>
              <a:rPr lang="ar-SA" sz="3200" b="1" dirty="0" smtClean="0"/>
              <a:t>الجروح والرضوض</a:t>
            </a:r>
          </a:p>
          <a:p>
            <a:pPr algn="r" rtl="1"/>
            <a:endParaRPr lang="en-US" sz="3200" b="1" dirty="0"/>
          </a:p>
        </p:txBody>
      </p:sp>
    </p:spTree>
    <p:extLst>
      <p:ext uri="{BB962C8B-B14F-4D97-AF65-F5344CB8AC3E}">
        <p14:creationId xmlns:p14="http://schemas.microsoft.com/office/powerpoint/2010/main" val="31209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r"/>
            <a:r>
              <a:rPr lang="ar-SA" b="1" dirty="0" smtClean="0"/>
              <a:t>الوفيات التوليدية الغير مباشرة</a:t>
            </a:r>
            <a:endParaRPr lang="en-US" b="1" dirty="0"/>
          </a:p>
        </p:txBody>
      </p:sp>
      <p:sp>
        <p:nvSpPr>
          <p:cNvPr id="3" name="Content Placeholder 2"/>
          <p:cNvSpPr>
            <a:spLocks noGrp="1"/>
          </p:cNvSpPr>
          <p:nvPr>
            <p:ph idx="1"/>
          </p:nvPr>
        </p:nvSpPr>
        <p:spPr>
          <a:xfrm>
            <a:off x="677334" y="1683069"/>
            <a:ext cx="8596668" cy="5174931"/>
          </a:xfrm>
          <a:solidFill>
            <a:schemeClr val="accent1">
              <a:lumMod val="75000"/>
            </a:schemeClr>
          </a:solidFill>
        </p:spPr>
        <p:txBody>
          <a:bodyPr>
            <a:noAutofit/>
          </a:bodyPr>
          <a:lstStyle/>
          <a:p>
            <a:pPr algn="r" rtl="1"/>
            <a:r>
              <a:rPr lang="en-US" sz="5400" b="1" dirty="0" err="1"/>
              <a:t>عن</a:t>
            </a:r>
            <a:r>
              <a:rPr lang="en-US" sz="5400" b="1" dirty="0"/>
              <a:t> </a:t>
            </a:r>
            <a:r>
              <a:rPr lang="en-US" sz="5400" b="1" dirty="0" err="1"/>
              <a:t>مرض</a:t>
            </a:r>
            <a:r>
              <a:rPr lang="en-US" sz="5400" b="1" dirty="0"/>
              <a:t> </a:t>
            </a:r>
            <a:r>
              <a:rPr lang="en-US" sz="5400" b="1" dirty="0" err="1"/>
              <a:t>سابق</a:t>
            </a:r>
            <a:r>
              <a:rPr lang="en-US" sz="5400" b="1" dirty="0"/>
              <a:t>، </a:t>
            </a:r>
            <a:r>
              <a:rPr lang="en-US" sz="5400" b="1" dirty="0" err="1"/>
              <a:t>أو</a:t>
            </a:r>
            <a:r>
              <a:rPr lang="en-US" sz="5400" b="1" dirty="0"/>
              <a:t> </a:t>
            </a:r>
            <a:r>
              <a:rPr lang="en-US" sz="5400" b="1" dirty="0" err="1"/>
              <a:t>أمراض</a:t>
            </a:r>
            <a:r>
              <a:rPr lang="en-US" sz="5400" b="1" dirty="0"/>
              <a:t> </a:t>
            </a:r>
            <a:r>
              <a:rPr lang="en-US" sz="5400" b="1" dirty="0" err="1"/>
              <a:t>نشأت</a:t>
            </a:r>
            <a:r>
              <a:rPr lang="en-US" sz="5400" b="1" dirty="0"/>
              <a:t> </a:t>
            </a:r>
            <a:r>
              <a:rPr lang="en-US" sz="5400" b="1" dirty="0" err="1"/>
              <a:t>خلال</a:t>
            </a:r>
            <a:r>
              <a:rPr lang="en-US" sz="5400" b="1" dirty="0"/>
              <a:t> </a:t>
            </a:r>
            <a:r>
              <a:rPr lang="en-US" sz="5400" b="1" dirty="0" err="1"/>
              <a:t>فترة</a:t>
            </a:r>
            <a:r>
              <a:rPr lang="en-US" sz="5400" b="1" dirty="0"/>
              <a:t> </a:t>
            </a:r>
            <a:r>
              <a:rPr lang="en-US" sz="5400" b="1" dirty="0" err="1"/>
              <a:t>الحمل</a:t>
            </a:r>
            <a:r>
              <a:rPr lang="en-US" sz="5400" b="1" dirty="0"/>
              <a:t>، </a:t>
            </a:r>
            <a:r>
              <a:rPr lang="en-US" sz="5400" b="1" dirty="0" err="1"/>
              <a:t>ولم</a:t>
            </a:r>
            <a:r>
              <a:rPr lang="en-US" sz="5400" b="1" dirty="0"/>
              <a:t> </a:t>
            </a:r>
            <a:r>
              <a:rPr lang="en-US" sz="5400" b="1" dirty="0" err="1"/>
              <a:t>تكن</a:t>
            </a:r>
            <a:r>
              <a:rPr lang="en-US" sz="5400" b="1" dirty="0"/>
              <a:t> </a:t>
            </a:r>
            <a:r>
              <a:rPr lang="en-US" sz="5400" b="1" dirty="0" err="1"/>
              <a:t>نتيجة</a:t>
            </a:r>
            <a:r>
              <a:rPr lang="en-US" sz="5400" b="1" dirty="0"/>
              <a:t> </a:t>
            </a:r>
            <a:r>
              <a:rPr lang="en-US" sz="5400" b="1" dirty="0" err="1"/>
              <a:t>لأسباب</a:t>
            </a:r>
            <a:r>
              <a:rPr lang="en-US" sz="5400" b="1" dirty="0"/>
              <a:t> </a:t>
            </a:r>
            <a:r>
              <a:rPr lang="en-US" sz="5400" b="1" dirty="0" err="1"/>
              <a:t>توليدية</a:t>
            </a:r>
            <a:r>
              <a:rPr lang="en-US" sz="5400" b="1" dirty="0"/>
              <a:t> </a:t>
            </a:r>
            <a:r>
              <a:rPr lang="en-US" sz="5400" b="1" dirty="0" err="1"/>
              <a:t>مباشرة</a:t>
            </a:r>
            <a:r>
              <a:rPr lang="en-US" sz="5400" b="1" dirty="0"/>
              <a:t> </a:t>
            </a:r>
            <a:r>
              <a:rPr lang="en-US" sz="5400" b="1" dirty="0" err="1"/>
              <a:t>ولكنها</a:t>
            </a:r>
            <a:r>
              <a:rPr lang="en-US" sz="5400" b="1" dirty="0"/>
              <a:t> </a:t>
            </a:r>
            <a:r>
              <a:rPr lang="en-US" sz="5400" b="1" dirty="0" err="1"/>
              <a:t>تفاقمت</a:t>
            </a:r>
            <a:r>
              <a:rPr lang="en-US" sz="5400" b="1" dirty="0"/>
              <a:t> </a:t>
            </a:r>
            <a:r>
              <a:rPr lang="en-US" sz="5400" b="1" dirty="0" err="1"/>
              <a:t>نتيجة</a:t>
            </a:r>
            <a:r>
              <a:rPr lang="en-US" sz="5400" b="1" dirty="0"/>
              <a:t> </a:t>
            </a:r>
            <a:r>
              <a:rPr lang="en-US" sz="5400" b="1" dirty="0" err="1"/>
              <a:t>للآثار</a:t>
            </a:r>
            <a:r>
              <a:rPr lang="en-US" sz="5400" b="1" dirty="0"/>
              <a:t> </a:t>
            </a:r>
            <a:r>
              <a:rPr lang="en-US" sz="5400" b="1" dirty="0" err="1"/>
              <a:t>الفسيولوجية</a:t>
            </a:r>
            <a:r>
              <a:rPr lang="en-US" sz="5400" b="1" dirty="0"/>
              <a:t> </a:t>
            </a:r>
            <a:r>
              <a:rPr lang="en-US" sz="5400" b="1" dirty="0" err="1" smtClean="0"/>
              <a:t>للحمل</a:t>
            </a:r>
            <a:r>
              <a:rPr lang="ar-SA" sz="5400" b="1" dirty="0" smtClean="0"/>
              <a:t>مثل مرض القلب</a:t>
            </a:r>
            <a:endParaRPr lang="en-US" sz="5400" dirty="0"/>
          </a:p>
        </p:txBody>
      </p:sp>
    </p:spTree>
    <p:extLst>
      <p:ext uri="{BB962C8B-B14F-4D97-AF65-F5344CB8AC3E}">
        <p14:creationId xmlns:p14="http://schemas.microsoft.com/office/powerpoint/2010/main" val="4074988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pPr algn="r" rtl="1"/>
            <a:r>
              <a:rPr lang="ar-SA" b="1" dirty="0" smtClean="0"/>
              <a:t>الأسباب الغير مباشرة</a:t>
            </a:r>
            <a:endParaRPr lang="en-US" b="1" dirty="0"/>
          </a:p>
        </p:txBody>
      </p:sp>
      <p:sp>
        <p:nvSpPr>
          <p:cNvPr id="3" name="Content Placeholder 2"/>
          <p:cNvSpPr>
            <a:spLocks noGrp="1"/>
          </p:cNvSpPr>
          <p:nvPr>
            <p:ph idx="1"/>
          </p:nvPr>
        </p:nvSpPr>
        <p:spPr>
          <a:xfrm>
            <a:off x="677334" y="1930401"/>
            <a:ext cx="8596668" cy="4110962"/>
          </a:xfrm>
          <a:solidFill>
            <a:schemeClr val="accent1">
              <a:lumMod val="40000"/>
              <a:lumOff val="60000"/>
            </a:schemeClr>
          </a:solidFill>
        </p:spPr>
        <p:txBody>
          <a:bodyPr>
            <a:normAutofit/>
          </a:bodyPr>
          <a:lstStyle/>
          <a:p>
            <a:pPr algn="r" rtl="1"/>
            <a:r>
              <a:rPr lang="ar-SA" sz="3600" b="1" dirty="0" smtClean="0"/>
              <a:t>امراض القلب</a:t>
            </a:r>
          </a:p>
          <a:p>
            <a:pPr algn="r" rtl="1"/>
            <a:r>
              <a:rPr lang="ar-SA" sz="3600" b="1" dirty="0" smtClean="0"/>
              <a:t>الامراض النفسية</a:t>
            </a:r>
          </a:p>
          <a:p>
            <a:pPr algn="r" rtl="1"/>
            <a:r>
              <a:rPr lang="ar-SA" sz="3600" b="1" dirty="0" smtClean="0"/>
              <a:t>الصرع</a:t>
            </a:r>
            <a:endParaRPr lang="en-US" sz="3600" b="1" dirty="0"/>
          </a:p>
        </p:txBody>
      </p:sp>
    </p:spTree>
    <p:extLst>
      <p:ext uri="{BB962C8B-B14F-4D97-AF65-F5344CB8AC3E}">
        <p14:creationId xmlns:p14="http://schemas.microsoft.com/office/powerpoint/2010/main" val="37803058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jm_L7DcaPEGmK5zXU.Dlv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lumPdXK7JUeJaHTKCN51P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SNZuerMutEevN9EJw72xe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t7ALU7YYpUyCuUWgUJ6uA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s9MJEPFgyESaDl8Z08q67A"/>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Usfs3tX3bkKE8EcSBSbhf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kcqerDUniUuRLn9oAammG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UQc6MsIOjEqfgcO_gsTq_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pQZq3Uf8r0OgWOC5tNU3KA"/>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0uNYIv7kBESUmw_TeucUgw"/>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vFJgNDEBMkiNe28fK9nOG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c46NecNVLE6Xx8AJLacPQ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CtY3uQ7Fh0iRFoGk6YfZk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MAxz.3K8IEeQTUUfGA4Lh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9sH.puGZY0WWTxTSeZN9I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tr8x4sBO0EKTQ6zxvBRGg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W__YkpQ140ytU4FeptRrl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YnnXCLCbnECkkxdcQJiKP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hqdL5V5liUyW1w_BONQv2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XD3XXakGakmUn1lBNgFEq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yW4zwXL1Bky1A07oXgDgG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0qv16ixdjk6LpchiyaaVK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cEFktalmn02YJ1zNXrCIo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2KYV5JEZU.QDs5rC72kgg"/>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eXCCkQM980qP_UA23Xw5h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dLrf.bHkzEOyvwMZGBdwt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gKSaorUBDUGE.0v9eN02h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5boSiPlPRkajA3CKYkGBJA"/>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weFB.PQnSEG3jAJicTv.0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lFfoI6SoCEeKa1JyKP9UOA"/>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7fMEK4gIiUyCUaP.j8aeN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A2PYR01wrEuZ6Pqeuf7dG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_5jsodjdOEGLx1FXFRLqy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KuZFHvfVNEKeD7DYPcCwu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u9jxBbe8kSO7XqknB5Pb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gv8NyEejcUCbj4gWW5FX8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SAPTqhmCKE28jggofDRlr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h0ysZ780okmPZ8N1417ve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LnwGKUsDLkeP4ATv1I2jE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3ItPsANMtEa10355z8Yzpw"/>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rhyJq_QmxESx407atFFaUg"/>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BnlSN50x4EOOCh3E83VM8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9Ezztu7Sm0q58.PXq7N6y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OB_QQp74qE.h13ysA8LIVg"/>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vcIrt8Kkqky06.R_s7rLU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AdLl23uviUeVxfQDmKfDNg"/>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z.LS2ko3u06kvFOxcqV8sg"/>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W6e4553wakaKZkno1TGH1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E5ccc32xME2t1bPxBSMpy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fzlGKHYaIUCbuRIt.i89rg"/>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1DCOXwlA50uTdf5iY25Qiw"/>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LGB60VM1BEWMUPBOD46Bw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S1f72GnoCkSi8ooNrQ7wp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SmoMuP07l06Xw6tUubbR1w"/>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RnHBY6tR9EyFSZPsWiIusA"/>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l39RT519nkaENZPmU2VX6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DcJ6Gn_gECpQu47FStIV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iwevqcg1BkC4w9H3UHx8b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bY51vL.inEaHLTzKULlQRA"/>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L_FwXe1qOU.oGRifI80xF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TKS7cH_xUkGbDVU2CmYBE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uoUYP3cMMUeXaec5M4RnZ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GHnSQyDnkO98ZZWDSUnu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hIJrnJmQjUuW23rh6PjuM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lj3bewa40aqgSK.N4VqB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aBUyLbZ8lkGYUfOhvfXUg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QXmzg0LkU20_mNOhOceF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jRYG_Zolt0Sx22IPJAxoF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2EzGLSTpEKayES9KlPHT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XV8DFmedIUq56uqNKocaN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xd9XyiO6tkSaeMkzPiY2v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wJBaV3oOpUWgf18nZh8Z6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bBKlA7NLTkCWvX5w79HWO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kgbaXaAJUqthCtUSqPYh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xdHsFUOjLUu.nMzVu6b4K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f7gjU7z1EuWfYkVRkDqQ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_xLgREqoZ0G0nkWRACh3v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7cWrT7Br3ESKCCJLIJC2z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p_JKxTODk.6w8g_N8Gs7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moi93zR7Uaaz.YHNzKjA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_Npdt4GIPE.kYE8syK9z7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bfX2ee0d0akTFHMhzEH2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SDDWFRKP70Sss3KwRuFuY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SyDOsyXnT0WjHX0dw4jFp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oxfjmV.vgEaFQjt6zkVYh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YF6wjxwtAEqmv4tScqay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ee7ZQKivUSv3.f4iuZHb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O5C5VEHUbkq.n6MGhh23D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KhQgWtK9pkOgPWV4mRnUh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driQaM18rEae.IPKxOmvv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p3SsRj4fN0iQvmHEkDSS9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O6q7HUsxM0eGsA54mW5M.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XJ0LQ20LB0yKgTQC5Lrat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cR0ibr6Fak2iPQLQby7pu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vMtf5v1I4Ea69_dDVnWoD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tKhTi_HdkuR5z5w1L6pS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Ju9LLq50uU2zaV_OiZzMz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H2.q_kySkyXhKnmnvewG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MVHL0ezsUOkV.ACIVRe0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_gv7FkqIjUu47y2fz671u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kniHbJwdDUehaFy0pBBuz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e4KYJVe3nk2BGYcV2q23t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cvrMrPZFlEKNIOR2lmiwq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TQ3SVr0WH0immrIpn5NH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ELPGxzyZV0i184e5SLmz5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S_AsD7j_vUG834c_d3dXb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DpWhZ6zQOEKDrWavhutD2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gjsf1MJGHE2.DnKOP0CTQ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sRFBhTVeEy5CoHStMWjd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rqvn9ZQTRE.jopCyjouzG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ZsnboiC96EiraxPlBmZ07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JjYO8RmSkiI4EPdbgbAJ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hOEAB5Mba0ycaP1jAfEW_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MKSvi_rwcU22PCL7h8Dor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AwWZH2uxgU.gmlG0bWeqS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wMGoruPw50SbzQZag.hYx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VYQDrC6PBUKQqEACXIDbp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oNfee8R7MU.PPGkMO2L70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JwUKhNBvz0eZI.bJeBiy_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Jocttji.kO6eRyZui4Ku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CMZVyWNBhk6Qw_cXphn9o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XUbeiXkBkUmp.AvC802.l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NQcBd_hH20WKz2RhG3roU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gaWGCuxffkuXKXbKzBHQi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Qp1NLYzN1U2pINZ830mwk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LKSvaIUDD0igznHJrwpci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sXtSap3Fr0O.E9uPsPtpd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Lzx5aklPBEGdIHPYu22V1g"/>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BqCt3B6zDka6XlvhiNHRT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EYIw__EEPEG1zVeCGV3gV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NMXBSToECwz6eZ_y.rb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EkxELJyzrUSnbRBhmWUaY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V0xnXVyTV0uas4nvHpOb6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VbnFg7kDRUOJwUdB2KNRE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yQzLrUcVY02i6OQhC47jZ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SxVv49HrUUCMRvPNFqM2P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TmIWzcomq02hq1GtgInFP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XVbVJ5jQ9USXq1XSQdDDl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xyy_DKfBiEC7p21nRkFFb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MlESLUbUgU.LV0Akls98.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Zd7yLDZatUe85uBQxB.V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SFmUP.eS2EaxyeioOaz72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HYpwFe39XkikwDafFQV4p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6VeavAVUAUGFw9TfqopIg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UkmF30zvFUWnpuz7uP54C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VCSGpH2K8EKV7eBgjxuYm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Qr1LfzFxA0K3lFqzbE0o9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y_WDrjj1Xkm.jSDRPy6wQ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R2DOt3QQJU6s0UBCVhYkx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pQ0Li71VEEWWABlclc__FA"/>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jTDjm_JmWEChb_KGAEdc0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rYtO6c_8KUyNWww7TLneKA"/>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518</TotalTime>
  <Words>841</Words>
  <Application>Microsoft Office PowerPoint</Application>
  <PresentationFormat>Widescreen</PresentationFormat>
  <Paragraphs>128</Paragraphs>
  <Slides>27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Calibri</vt:lpstr>
      <vt:lpstr>Gill Sans MT</vt:lpstr>
      <vt:lpstr>Tahoma</vt:lpstr>
      <vt:lpstr>Trebuchet MS</vt:lpstr>
      <vt:lpstr>Wingdings 3</vt:lpstr>
      <vt:lpstr>Facet</vt:lpstr>
      <vt:lpstr>الولادة الطارئة خارج المرافق الصحية</vt:lpstr>
      <vt:lpstr>أهمية معرفة وفيات الأمهات عالميا</vt:lpstr>
      <vt:lpstr>تعريف وفيات الأمهات </vt:lpstr>
      <vt:lpstr>PowerPoint Presentation</vt:lpstr>
      <vt:lpstr>PowerPoint Presentation</vt:lpstr>
      <vt:lpstr>الوفيات التوليدية المباشرة </vt:lpstr>
      <vt:lpstr>الأسباب المباشرة عند الولادة</vt:lpstr>
      <vt:lpstr>الوفيات التوليدية الغير مباشرة</vt:lpstr>
      <vt:lpstr>الأسباب الغير مباشرة</vt:lpstr>
      <vt:lpstr>PowerPoint Presentation</vt:lpstr>
      <vt:lpstr>التعريف الجديد لوفيات الامهات</vt:lpstr>
      <vt:lpstr>PowerPoint Presentation</vt:lpstr>
      <vt:lpstr> معدل وفيات الأمهاتMMR عدد الوفيات بين السكان لكل 100 الف ولادة حيةفإنه يصوّر خطر موت الأمهات بالنسبة لعدد الولادات الحية </vt:lpstr>
      <vt:lpstr>اساسيات معرفة وفيات الامهات</vt:lpstr>
      <vt:lpstr>اهم الأشياء التي تقرر زيادة ونقصان معدل الوفيات</vt:lpstr>
      <vt:lpstr>توفير العناصر البشرية المؤهلة لحضور الولادة</vt:lpstr>
      <vt:lpstr>وفيات المواليد</vt:lpstr>
      <vt:lpstr>معدل وفيات المواليد </vt:lpstr>
      <vt:lpstr>وفيات المواليد</vt:lpstr>
      <vt:lpstr>PowerPoint Presentation</vt:lpstr>
      <vt:lpstr>PowerPoint Presentation</vt:lpstr>
      <vt:lpstr>التصنيف العالمى للامراض2010</vt:lpstr>
      <vt:lpstr>تقديرات وفيات الأمهات والامهات المرتبطة بفيروس نقص المناعة البشرية غير المباشرة</vt:lpstr>
      <vt:lpstr>مصادر البيانات المتاحة </vt:lpstr>
      <vt:lpstr>  بيانات السجل المدنى  الاحصائيات الحيوية </vt:lpstr>
      <vt:lpstr>التقرير WHOعلى عدد وفيات الأمهات في ليبيا</vt:lpstr>
      <vt:lpstr> ثم بحمد الله    المستشارة الطبية دسهير بك درنة  </vt:lpstr>
    </vt:vector>
  </TitlesOfParts>
  <Company>basheer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46</cp:revision>
  <dcterms:created xsi:type="dcterms:W3CDTF">2015-03-13T01:16:21Z</dcterms:created>
  <dcterms:modified xsi:type="dcterms:W3CDTF">2015-03-15T12:12:57Z</dcterms:modified>
</cp:coreProperties>
</file>